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1392" r:id="rId2"/>
    <p:sldId id="1393" r:id="rId3"/>
    <p:sldId id="1394" r:id="rId4"/>
    <p:sldId id="267" r:id="rId5"/>
    <p:sldId id="290" r:id="rId6"/>
    <p:sldId id="280" r:id="rId7"/>
    <p:sldId id="1395" r:id="rId8"/>
    <p:sldId id="291" r:id="rId9"/>
    <p:sldId id="256" r:id="rId10"/>
    <p:sldId id="1385" r:id="rId11"/>
    <p:sldId id="1390" r:id="rId12"/>
    <p:sldId id="1386" r:id="rId13"/>
    <p:sldId id="279" r:id="rId14"/>
    <p:sldId id="262" r:id="rId15"/>
    <p:sldId id="265" r:id="rId16"/>
    <p:sldId id="266" r:id="rId17"/>
    <p:sldId id="273" r:id="rId18"/>
    <p:sldId id="1387" r:id="rId19"/>
    <p:sldId id="271" r:id="rId20"/>
    <p:sldId id="272" r:id="rId21"/>
    <p:sldId id="276" r:id="rId22"/>
    <p:sldId id="1388" r:id="rId23"/>
    <p:sldId id="277" r:id="rId24"/>
    <p:sldId id="261" r:id="rId25"/>
    <p:sldId id="284" r:id="rId26"/>
    <p:sldId id="1381" r:id="rId27"/>
    <p:sldId id="292" r:id="rId28"/>
    <p:sldId id="278" r:id="rId29"/>
    <p:sldId id="1384" r:id="rId30"/>
    <p:sldId id="1383" r:id="rId31"/>
    <p:sldId id="283" r:id="rId32"/>
    <p:sldId id="1379" r:id="rId33"/>
    <p:sldId id="286" r:id="rId34"/>
    <p:sldId id="1391" r:id="rId35"/>
    <p:sldId id="259" r:id="rId36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12C33-C119-485B-8235-FE0377F95BBA}" v="2" dt="2024-05-15T16:02:03.417"/>
    <p1510:client id="{D15DE22E-EFDE-4A5A-A31B-B5E0F7A855E9}" v="961" dt="2024-05-15T09:24:16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>
      <p:cViewPr varScale="1">
        <p:scale>
          <a:sx n="138" d="100"/>
          <a:sy n="138" d="100"/>
        </p:scale>
        <p:origin x="62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a TAVELLA" userId="07821270-e5f2-4652-ae84-7821a1f50ba6" providerId="ADAL" clId="{59C12C33-C119-485B-8235-FE0377F95BBA}"/>
    <pc:docChg chg="addSld modSld modMainMaster">
      <pc:chgData name="Patrizia TAVELLA" userId="07821270-e5f2-4652-ae84-7821a1f50ba6" providerId="ADAL" clId="{59C12C33-C119-485B-8235-FE0377F95BBA}" dt="2024-05-15T16:02:03.417" v="1" actId="478"/>
      <pc:docMkLst>
        <pc:docMk/>
      </pc:docMkLst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932228254" sldId="267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2055435836" sldId="280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2605342867" sldId="290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1824824610" sldId="291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252697425" sldId="1392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335858764" sldId="1393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4059565364" sldId="1394"/>
        </pc:sldMkLst>
      </pc:sldChg>
      <pc:sldChg chg="add">
        <pc:chgData name="Patrizia TAVELLA" userId="07821270-e5f2-4652-ae84-7821a1f50ba6" providerId="ADAL" clId="{59C12C33-C119-485B-8235-FE0377F95BBA}" dt="2024-05-15T16:01:52.981" v="0"/>
        <pc:sldMkLst>
          <pc:docMk/>
          <pc:sldMk cId="1166127753" sldId="1395"/>
        </pc:sldMkLst>
      </pc:sldChg>
      <pc:sldMasterChg chg="modSldLayout">
        <pc:chgData name="Patrizia TAVELLA" userId="07821270-e5f2-4652-ae84-7821a1f50ba6" providerId="ADAL" clId="{59C12C33-C119-485B-8235-FE0377F95BBA}" dt="2024-05-15T16:02:03.417" v="1" actId="478"/>
        <pc:sldMasterMkLst>
          <pc:docMk/>
          <pc:sldMasterMk cId="2711413785" sldId="2147483660"/>
        </pc:sldMasterMkLst>
        <pc:sldLayoutChg chg="delSp">
          <pc:chgData name="Patrizia TAVELLA" userId="07821270-e5f2-4652-ae84-7821a1f50ba6" providerId="ADAL" clId="{59C12C33-C119-485B-8235-FE0377F95BBA}" dt="2024-05-15T16:02:03.417" v="1" actId="478"/>
          <pc:sldLayoutMkLst>
            <pc:docMk/>
            <pc:sldMasterMk cId="2711413785" sldId="2147483660"/>
            <pc:sldLayoutMk cId="3598062900" sldId="2147483664"/>
          </pc:sldLayoutMkLst>
          <pc:picChg chg="del">
            <ac:chgData name="Patrizia TAVELLA" userId="07821270-e5f2-4652-ae84-7821a1f50ba6" providerId="ADAL" clId="{59C12C33-C119-485B-8235-FE0377F95BBA}" dt="2024-05-15T16:02:03.417" v="1" actId="478"/>
            <ac:picMkLst>
              <pc:docMk/>
              <pc:sldMasterMk cId="2711413785" sldId="2147483660"/>
              <pc:sldLayoutMk cId="3598062900" sldId="2147483664"/>
              <ac:picMk id="7" creationId="{00000000-0000-0000-0000-000000000000}"/>
            </ac:picMkLst>
          </pc:picChg>
        </pc:sldLayoutChg>
      </pc:sldMasterChg>
    </pc:docChg>
  </pc:docChgLst>
  <pc:docChgLst>
    <pc:chgData name="Aurélie HARMEGNIES" userId="2655bee0-56db-4513-82e0-4a125f8e9858" providerId="ADAL" clId="{D15DE22E-EFDE-4A5A-A31B-B5E0F7A855E9}"/>
    <pc:docChg chg="undo custSel addSld delSld modSld sldOrd">
      <pc:chgData name="Aurélie HARMEGNIES" userId="2655bee0-56db-4513-82e0-4a125f8e9858" providerId="ADAL" clId="{D15DE22E-EFDE-4A5A-A31B-B5E0F7A855E9}" dt="2024-05-15T09:40:00.640" v="4326" actId="47"/>
      <pc:docMkLst>
        <pc:docMk/>
      </pc:docMkLst>
      <pc:sldChg chg="modSp add mod">
        <pc:chgData name="Aurélie HARMEGNIES" userId="2655bee0-56db-4513-82e0-4a125f8e9858" providerId="ADAL" clId="{D15DE22E-EFDE-4A5A-A31B-B5E0F7A855E9}" dt="2024-05-14T14:26:26.118" v="1988" actId="20577"/>
        <pc:sldMkLst>
          <pc:docMk/>
          <pc:sldMk cId="2347636866" sldId="256"/>
        </pc:sldMkLst>
        <pc:spChg chg="mod">
          <ac:chgData name="Aurélie HARMEGNIES" userId="2655bee0-56db-4513-82e0-4a125f8e9858" providerId="ADAL" clId="{D15DE22E-EFDE-4A5A-A31B-B5E0F7A855E9}" dt="2024-05-14T14:26:26.118" v="1988" actId="20577"/>
          <ac:spMkLst>
            <pc:docMk/>
            <pc:sldMk cId="2347636866" sldId="256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3:08:04.645" v="1939" actId="20577"/>
          <ac:spMkLst>
            <pc:docMk/>
            <pc:sldMk cId="2347636866" sldId="256"/>
            <ac:spMk id="4" creationId="{00000000-0000-0000-0000-000000000000}"/>
          </ac:spMkLst>
        </pc:spChg>
      </pc:sldChg>
      <pc:sldChg chg="addSp delSp modSp mod modAnim">
        <pc:chgData name="Aurélie HARMEGNIES" userId="2655bee0-56db-4513-82e0-4a125f8e9858" providerId="ADAL" clId="{D15DE22E-EFDE-4A5A-A31B-B5E0F7A855E9}" dt="2024-05-15T08:59:25.565" v="4173" actId="115"/>
        <pc:sldMkLst>
          <pc:docMk/>
          <pc:sldMk cId="1948100110" sldId="259"/>
        </pc:sldMkLst>
        <pc:spChg chg="mod">
          <ac:chgData name="Aurélie HARMEGNIES" userId="2655bee0-56db-4513-82e0-4a125f8e9858" providerId="ADAL" clId="{D15DE22E-EFDE-4A5A-A31B-B5E0F7A855E9}" dt="2024-05-15T08:31:57.805" v="4111" actId="1076"/>
          <ac:spMkLst>
            <pc:docMk/>
            <pc:sldMk cId="1948100110" sldId="259"/>
            <ac:spMk id="2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5T08:59:25.565" v="4173" actId="115"/>
          <ac:spMkLst>
            <pc:docMk/>
            <pc:sldMk cId="1948100110" sldId="259"/>
            <ac:spMk id="3" creationId="{2C49FC8C-0C41-F627-47D9-AC208729DCCF}"/>
          </ac:spMkLst>
        </pc:spChg>
        <pc:spChg chg="mod">
          <ac:chgData name="Aurélie HARMEGNIES" userId="2655bee0-56db-4513-82e0-4a125f8e9858" providerId="ADAL" clId="{D15DE22E-EFDE-4A5A-A31B-B5E0F7A855E9}" dt="2024-05-15T08:31:48.293" v="4108" actId="1076"/>
          <ac:spMkLst>
            <pc:docMk/>
            <pc:sldMk cId="1948100110" sldId="259"/>
            <ac:spMk id="6" creationId="{6BA5F36C-33C4-4F1E-8719-0B6D409CD410}"/>
          </ac:spMkLst>
        </pc:spChg>
        <pc:spChg chg="mod">
          <ac:chgData name="Aurélie HARMEGNIES" userId="2655bee0-56db-4513-82e0-4a125f8e9858" providerId="ADAL" clId="{D15DE22E-EFDE-4A5A-A31B-B5E0F7A855E9}" dt="2024-05-15T08:32:48.774" v="4118" actId="1076"/>
          <ac:spMkLst>
            <pc:docMk/>
            <pc:sldMk cId="1948100110" sldId="259"/>
            <ac:spMk id="10" creationId="{347DC5F7-6773-4992-9897-BE10080F3E8C}"/>
          </ac:spMkLst>
        </pc:spChg>
        <pc:picChg chg="del">
          <ac:chgData name="Aurélie HARMEGNIES" userId="2655bee0-56db-4513-82e0-4a125f8e9858" providerId="ADAL" clId="{D15DE22E-EFDE-4A5A-A31B-B5E0F7A855E9}" dt="2024-05-15T08:31:50.184" v="4109" actId="478"/>
          <ac:picMkLst>
            <pc:docMk/>
            <pc:sldMk cId="1948100110" sldId="259"/>
            <ac:picMk id="11" creationId="{5CCC011C-F0E6-4BFD-AA2C-C0E288A8086A}"/>
          </ac:picMkLst>
        </pc:picChg>
      </pc:sldChg>
      <pc:sldChg chg="modSp del mod">
        <pc:chgData name="Aurélie HARMEGNIES" userId="2655bee0-56db-4513-82e0-4a125f8e9858" providerId="ADAL" clId="{D15DE22E-EFDE-4A5A-A31B-B5E0F7A855E9}" dt="2024-05-14T13:58:35.654" v="1954" actId="47"/>
        <pc:sldMkLst>
          <pc:docMk/>
          <pc:sldMk cId="1974518223" sldId="260"/>
        </pc:sldMkLst>
        <pc:spChg chg="mod">
          <ac:chgData name="Aurélie HARMEGNIES" userId="2655bee0-56db-4513-82e0-4a125f8e9858" providerId="ADAL" clId="{D15DE22E-EFDE-4A5A-A31B-B5E0F7A855E9}" dt="2024-05-14T12:41:13.172" v="1641" actId="27636"/>
          <ac:spMkLst>
            <pc:docMk/>
            <pc:sldMk cId="1974518223" sldId="260"/>
            <ac:spMk id="2" creationId="{00000000-0000-0000-0000-000000000000}"/>
          </ac:spMkLst>
        </pc:spChg>
      </pc:sldChg>
      <pc:sldChg chg="addSp modSp mod">
        <pc:chgData name="Aurélie HARMEGNIES" userId="2655bee0-56db-4513-82e0-4a125f8e9858" providerId="ADAL" clId="{D15DE22E-EFDE-4A5A-A31B-B5E0F7A855E9}" dt="2024-05-15T09:10:30.955" v="4215" actId="6549"/>
        <pc:sldMkLst>
          <pc:docMk/>
          <pc:sldMk cId="358552893" sldId="261"/>
        </pc:sldMkLst>
        <pc:spChg chg="mod">
          <ac:chgData name="Aurélie HARMEGNIES" userId="2655bee0-56db-4513-82e0-4a125f8e9858" providerId="ADAL" clId="{D15DE22E-EFDE-4A5A-A31B-B5E0F7A855E9}" dt="2024-05-15T09:10:30.955" v="4215" actId="6549"/>
          <ac:spMkLst>
            <pc:docMk/>
            <pc:sldMk cId="358552893" sldId="261"/>
            <ac:spMk id="2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5T06:16:47.505" v="2891" actId="27636"/>
          <ac:spMkLst>
            <pc:docMk/>
            <pc:sldMk cId="358552893" sldId="261"/>
            <ac:spMk id="4" creationId="{46577395-7B34-69D9-80FD-8A0E28A3C823}"/>
          </ac:spMkLst>
        </pc:spChg>
        <pc:spChg chg="add">
          <ac:chgData name="Aurélie HARMEGNIES" userId="2655bee0-56db-4513-82e0-4a125f8e9858" providerId="ADAL" clId="{D15DE22E-EFDE-4A5A-A31B-B5E0F7A855E9}" dt="2024-05-15T06:16:53.657" v="2897"/>
          <ac:spMkLst>
            <pc:docMk/>
            <pc:sldMk cId="358552893" sldId="261"/>
            <ac:spMk id="5" creationId="{5D63866B-AB27-E5AA-64E6-8C378E20AA56}"/>
          </ac:spMkLst>
        </pc:spChg>
      </pc:sldChg>
      <pc:sldChg chg="addSp delSp modSp add mod">
        <pc:chgData name="Aurélie HARMEGNIES" userId="2655bee0-56db-4513-82e0-4a125f8e9858" providerId="ADAL" clId="{D15DE22E-EFDE-4A5A-A31B-B5E0F7A855E9}" dt="2024-05-15T06:58:56.189" v="3273" actId="20577"/>
        <pc:sldMkLst>
          <pc:docMk/>
          <pc:sldMk cId="13530455" sldId="262"/>
        </pc:sldMkLst>
        <pc:spChg chg="add del mod">
          <ac:chgData name="Aurélie HARMEGNIES" userId="2655bee0-56db-4513-82e0-4a125f8e9858" providerId="ADAL" clId="{D15DE22E-EFDE-4A5A-A31B-B5E0F7A855E9}" dt="2024-05-15T06:58:56.189" v="3273" actId="20577"/>
          <ac:spMkLst>
            <pc:docMk/>
            <pc:sldMk cId="13530455" sldId="262"/>
            <ac:spMk id="5" creationId="{20B8C777-FB12-0B7D-59BD-B48E198827A5}"/>
          </ac:spMkLst>
        </pc:spChg>
        <pc:spChg chg="add mod">
          <ac:chgData name="Aurélie HARMEGNIES" userId="2655bee0-56db-4513-82e0-4a125f8e9858" providerId="ADAL" clId="{D15DE22E-EFDE-4A5A-A31B-B5E0F7A855E9}" dt="2024-05-14T14:31:45.256" v="2083" actId="571"/>
          <ac:spMkLst>
            <pc:docMk/>
            <pc:sldMk cId="13530455" sldId="262"/>
            <ac:spMk id="6" creationId="{9D5590AE-7689-8DD1-1456-7A8E4EC107DB}"/>
          </ac:spMkLst>
        </pc:spChg>
        <pc:picChg chg="add del mod">
          <ac:chgData name="Aurélie HARMEGNIES" userId="2655bee0-56db-4513-82e0-4a125f8e9858" providerId="ADAL" clId="{D15DE22E-EFDE-4A5A-A31B-B5E0F7A855E9}" dt="2024-05-14T14:31:52.523" v="2085" actId="478"/>
          <ac:picMkLst>
            <pc:docMk/>
            <pc:sldMk cId="13530455" sldId="262"/>
            <ac:picMk id="3" creationId="{7B43C40C-27E0-B345-DB67-0C17EE23B167}"/>
          </ac:picMkLst>
        </pc:picChg>
        <pc:picChg chg="add mod">
          <ac:chgData name="Aurélie HARMEGNIES" userId="2655bee0-56db-4513-82e0-4a125f8e9858" providerId="ADAL" clId="{D15DE22E-EFDE-4A5A-A31B-B5E0F7A855E9}" dt="2024-05-14T14:31:45.256" v="2083" actId="571"/>
          <ac:picMkLst>
            <pc:docMk/>
            <pc:sldMk cId="13530455" sldId="262"/>
            <ac:picMk id="7" creationId="{78CA7647-BFBA-D5F3-2A97-657D5A6EDF99}"/>
          </ac:picMkLst>
        </pc:picChg>
        <pc:picChg chg="add mod">
          <ac:chgData name="Aurélie HARMEGNIES" userId="2655bee0-56db-4513-82e0-4a125f8e9858" providerId="ADAL" clId="{D15DE22E-EFDE-4A5A-A31B-B5E0F7A855E9}" dt="2024-05-14T14:32:07.398" v="2093" actId="1076"/>
          <ac:picMkLst>
            <pc:docMk/>
            <pc:sldMk cId="13530455" sldId="262"/>
            <ac:picMk id="8" creationId="{7938C3A9-267A-D081-3359-814D74CAA48B}"/>
          </ac:picMkLst>
        </pc:picChg>
      </pc:sldChg>
      <pc:sldChg chg="add del ord">
        <pc:chgData name="Aurélie HARMEGNIES" userId="2655bee0-56db-4513-82e0-4a125f8e9858" providerId="ADAL" clId="{D15DE22E-EFDE-4A5A-A31B-B5E0F7A855E9}" dt="2024-05-15T09:40:00.640" v="4326" actId="47"/>
        <pc:sldMkLst>
          <pc:docMk/>
          <pc:sldMk cId="90912417" sldId="264"/>
        </pc:sldMkLst>
      </pc:sldChg>
      <pc:sldChg chg="addSp delSp modSp add mod modAnim">
        <pc:chgData name="Aurélie HARMEGNIES" userId="2655bee0-56db-4513-82e0-4a125f8e9858" providerId="ADAL" clId="{D15DE22E-EFDE-4A5A-A31B-B5E0F7A855E9}" dt="2024-05-15T09:03:07.749" v="4187" actId="108"/>
        <pc:sldMkLst>
          <pc:docMk/>
          <pc:sldMk cId="927485281" sldId="265"/>
        </pc:sldMkLst>
        <pc:spChg chg="mod">
          <ac:chgData name="Aurélie HARMEGNIES" userId="2655bee0-56db-4513-82e0-4a125f8e9858" providerId="ADAL" clId="{D15DE22E-EFDE-4A5A-A31B-B5E0F7A855E9}" dt="2024-05-15T08:14:55.555" v="3982" actId="6549"/>
          <ac:spMkLst>
            <pc:docMk/>
            <pc:sldMk cId="927485281" sldId="265"/>
            <ac:spMk id="3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28.238" v="3190" actId="478"/>
          <ac:spMkLst>
            <pc:docMk/>
            <pc:sldMk cId="927485281" sldId="265"/>
            <ac:spMk id="4" creationId="{00000000-0000-0000-0000-000000000000}"/>
          </ac:spMkLst>
        </pc:spChg>
        <pc:spChg chg="add mod ord">
          <ac:chgData name="Aurélie HARMEGNIES" userId="2655bee0-56db-4513-82e0-4a125f8e9858" providerId="ADAL" clId="{D15DE22E-EFDE-4A5A-A31B-B5E0F7A855E9}" dt="2024-05-15T08:12:09.211" v="3817" actId="207"/>
          <ac:spMkLst>
            <pc:docMk/>
            <pc:sldMk cId="927485281" sldId="265"/>
            <ac:spMk id="4" creationId="{14074DA0-168F-839E-F465-47898684BB31}"/>
          </ac:spMkLst>
        </pc:spChg>
        <pc:spChg chg="add mod">
          <ac:chgData name="Aurélie HARMEGNIES" userId="2655bee0-56db-4513-82e0-4a125f8e9858" providerId="ADAL" clId="{D15DE22E-EFDE-4A5A-A31B-B5E0F7A855E9}" dt="2024-05-15T09:03:07.749" v="4187" actId="108"/>
          <ac:spMkLst>
            <pc:docMk/>
            <pc:sldMk cId="927485281" sldId="265"/>
            <ac:spMk id="7" creationId="{2CEFFA58-926A-8B61-BA7C-C66CCF35EF98}"/>
          </ac:spMkLst>
        </pc:spChg>
        <pc:spChg chg="mod">
          <ac:chgData name="Aurélie HARMEGNIES" userId="2655bee0-56db-4513-82e0-4a125f8e9858" providerId="ADAL" clId="{D15DE22E-EFDE-4A5A-A31B-B5E0F7A855E9}" dt="2024-05-15T06:34:06.831" v="3201" actId="207"/>
          <ac:spMkLst>
            <pc:docMk/>
            <pc:sldMk cId="927485281" sldId="265"/>
            <ac:spMk id="12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30.120" v="3191" actId="478"/>
          <ac:spMkLst>
            <pc:docMk/>
            <pc:sldMk cId="927485281" sldId="265"/>
            <ac:spMk id="23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1.959" v="3193" actId="478"/>
          <ac:spMkLst>
            <pc:docMk/>
            <pc:sldMk cId="927485281" sldId="265"/>
            <ac:spMk id="24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0.286" v="3192" actId="478"/>
          <ac:spMkLst>
            <pc:docMk/>
            <pc:sldMk cId="927485281" sldId="265"/>
            <ac:spMk id="25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7.556" v="3197" actId="478"/>
          <ac:spMkLst>
            <pc:docMk/>
            <pc:sldMk cId="927485281" sldId="265"/>
            <ac:spMk id="26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50.471" v="3199" actId="478"/>
          <ac:spMkLst>
            <pc:docMk/>
            <pc:sldMk cId="927485281" sldId="265"/>
            <ac:spMk id="27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3.280" v="3194" actId="478"/>
          <ac:spMkLst>
            <pc:docMk/>
            <pc:sldMk cId="927485281" sldId="265"/>
            <ac:spMk id="28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4.405" v="3195" actId="478"/>
          <ac:spMkLst>
            <pc:docMk/>
            <pc:sldMk cId="927485281" sldId="265"/>
            <ac:spMk id="29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6.286" v="3196" actId="478"/>
          <ac:spMkLst>
            <pc:docMk/>
            <pc:sldMk cId="927485281" sldId="265"/>
            <ac:spMk id="30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49.091" v="3198" actId="478"/>
          <ac:spMkLst>
            <pc:docMk/>
            <pc:sldMk cId="927485281" sldId="265"/>
            <ac:spMk id="31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5T06:33:52.336" v="3200" actId="478"/>
          <ac:spMkLst>
            <pc:docMk/>
            <pc:sldMk cId="927485281" sldId="265"/>
            <ac:spMk id="3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6:34:10.965" v="3202" actId="207"/>
          <ac:spMkLst>
            <pc:docMk/>
            <pc:sldMk cId="927485281" sldId="265"/>
            <ac:spMk id="35" creationId="{00000000-0000-0000-0000-000000000000}"/>
          </ac:spMkLst>
        </pc:spChg>
        <pc:spChg chg="mod ord">
          <ac:chgData name="Aurélie HARMEGNIES" userId="2655bee0-56db-4513-82e0-4a125f8e9858" providerId="ADAL" clId="{D15DE22E-EFDE-4A5A-A31B-B5E0F7A855E9}" dt="2024-05-15T08:12:27.789" v="3819" actId="207"/>
          <ac:spMkLst>
            <pc:docMk/>
            <pc:sldMk cId="927485281" sldId="265"/>
            <ac:spMk id="46" creationId="{00000000-0000-0000-0000-000000000000}"/>
          </ac:spMkLst>
        </pc:spChg>
        <pc:picChg chg="add mod">
          <ac:chgData name="Aurélie HARMEGNIES" userId="2655bee0-56db-4513-82e0-4a125f8e9858" providerId="ADAL" clId="{D15DE22E-EFDE-4A5A-A31B-B5E0F7A855E9}" dt="2024-05-15T08:10:18.492" v="3798" actId="1076"/>
          <ac:picMkLst>
            <pc:docMk/>
            <pc:sldMk cId="927485281" sldId="265"/>
            <ac:picMk id="8" creationId="{23F314A8-7799-BA10-008C-B28B5D0B33E7}"/>
          </ac:picMkLst>
        </pc:picChg>
        <pc:picChg chg="add mod">
          <ac:chgData name="Aurélie HARMEGNIES" userId="2655bee0-56db-4513-82e0-4a125f8e9858" providerId="ADAL" clId="{D15DE22E-EFDE-4A5A-A31B-B5E0F7A855E9}" dt="2024-05-14T12:14:13.934" v="784" actId="1076"/>
          <ac:picMkLst>
            <pc:docMk/>
            <pc:sldMk cId="927485281" sldId="265"/>
            <ac:picMk id="9" creationId="{91BFAA67-815B-6A1E-4AC2-3E8114FF4523}"/>
          </ac:picMkLst>
        </pc:picChg>
        <pc:picChg chg="mod">
          <ac:chgData name="Aurélie HARMEGNIES" userId="2655bee0-56db-4513-82e0-4a125f8e9858" providerId="ADAL" clId="{D15DE22E-EFDE-4A5A-A31B-B5E0F7A855E9}" dt="2024-05-14T12:14:16.951" v="786" actId="1076"/>
          <ac:picMkLst>
            <pc:docMk/>
            <pc:sldMk cId="927485281" sldId="265"/>
            <ac:picMk id="11" creationId="{00000000-0000-0000-0000-000000000000}"/>
          </ac:picMkLst>
        </pc:picChg>
      </pc:sldChg>
      <pc:sldChg chg="modSp add mod">
        <pc:chgData name="Aurélie HARMEGNIES" userId="2655bee0-56db-4513-82e0-4a125f8e9858" providerId="ADAL" clId="{D15DE22E-EFDE-4A5A-A31B-B5E0F7A855E9}" dt="2024-05-15T07:00:57.614" v="3284" actId="1076"/>
        <pc:sldMkLst>
          <pc:docMk/>
          <pc:sldMk cId="4242713019" sldId="266"/>
        </pc:sldMkLst>
        <pc:spChg chg="mod">
          <ac:chgData name="Aurélie HARMEGNIES" userId="2655bee0-56db-4513-82e0-4a125f8e9858" providerId="ADAL" clId="{D15DE22E-EFDE-4A5A-A31B-B5E0F7A855E9}" dt="2024-05-15T06:33:15.112" v="3189" actId="20577"/>
          <ac:spMkLst>
            <pc:docMk/>
            <pc:sldMk cId="4242713019" sldId="266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47:33.761" v="1726" actId="20577"/>
          <ac:spMkLst>
            <pc:docMk/>
            <pc:sldMk cId="4242713019" sldId="266"/>
            <ac:spMk id="3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6:23:30.284" v="3062" actId="14100"/>
          <ac:spMkLst>
            <pc:docMk/>
            <pc:sldMk cId="4242713019" sldId="266"/>
            <ac:spMk id="5" creationId="{00000000-0000-0000-0000-000000000000}"/>
          </ac:spMkLst>
        </pc:spChg>
        <pc:picChg chg="mod">
          <ac:chgData name="Aurélie HARMEGNIES" userId="2655bee0-56db-4513-82e0-4a125f8e9858" providerId="ADAL" clId="{D15DE22E-EFDE-4A5A-A31B-B5E0F7A855E9}" dt="2024-05-15T07:00:57.614" v="3284" actId="1076"/>
          <ac:picMkLst>
            <pc:docMk/>
            <pc:sldMk cId="4242713019" sldId="266"/>
            <ac:picMk id="4" creationId="{00000000-0000-0000-0000-000000000000}"/>
          </ac:picMkLst>
        </pc:picChg>
      </pc:sldChg>
      <pc:sldChg chg="addSp modSp add del mod ord">
        <pc:chgData name="Aurélie HARMEGNIES" userId="2655bee0-56db-4513-82e0-4a125f8e9858" providerId="ADAL" clId="{D15DE22E-EFDE-4A5A-A31B-B5E0F7A855E9}" dt="2024-05-15T09:40:00.640" v="4326" actId="47"/>
        <pc:sldMkLst>
          <pc:docMk/>
          <pc:sldMk cId="1756665847" sldId="267"/>
        </pc:sldMkLst>
        <pc:spChg chg="mod">
          <ac:chgData name="Aurélie HARMEGNIES" userId="2655bee0-56db-4513-82e0-4a125f8e9858" providerId="ADAL" clId="{D15DE22E-EFDE-4A5A-A31B-B5E0F7A855E9}" dt="2024-05-14T13:06:09.190" v="1895" actId="20577"/>
          <ac:spMkLst>
            <pc:docMk/>
            <pc:sldMk cId="1756665847" sldId="267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4:30:16.368" v="2050" actId="20577"/>
          <ac:spMkLst>
            <pc:docMk/>
            <pc:sldMk cId="1756665847" sldId="267"/>
            <ac:spMk id="3" creationId="{00000000-0000-0000-0000-000000000000}"/>
          </ac:spMkLst>
        </pc:spChg>
        <pc:picChg chg="add mod">
          <ac:chgData name="Aurélie HARMEGNIES" userId="2655bee0-56db-4513-82e0-4a125f8e9858" providerId="ADAL" clId="{D15DE22E-EFDE-4A5A-A31B-B5E0F7A855E9}" dt="2024-05-14T12:54:30.389" v="1885" actId="1076"/>
          <ac:picMkLst>
            <pc:docMk/>
            <pc:sldMk cId="1756665847" sldId="267"/>
            <ac:picMk id="4" creationId="{EAC8056A-6C26-FD63-4723-33ACF0713F36}"/>
          </ac:picMkLst>
        </pc:picChg>
      </pc:sldChg>
      <pc:sldChg chg="addSp delSp modSp add del mod ord">
        <pc:chgData name="Aurélie HARMEGNIES" userId="2655bee0-56db-4513-82e0-4a125f8e9858" providerId="ADAL" clId="{D15DE22E-EFDE-4A5A-A31B-B5E0F7A855E9}" dt="2024-05-14T14:00:13.411" v="1976" actId="47"/>
        <pc:sldMkLst>
          <pc:docMk/>
          <pc:sldMk cId="1889005460" sldId="268"/>
        </pc:sldMkLst>
        <pc:spChg chg="del">
          <ac:chgData name="Aurélie HARMEGNIES" userId="2655bee0-56db-4513-82e0-4a125f8e9858" providerId="ADAL" clId="{D15DE22E-EFDE-4A5A-A31B-B5E0F7A855E9}" dt="2024-05-14T12:21:42.930" v="1153" actId="478"/>
          <ac:spMkLst>
            <pc:docMk/>
            <pc:sldMk cId="1889005460" sldId="268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22:26.274" v="1198" actId="20577"/>
          <ac:spMkLst>
            <pc:docMk/>
            <pc:sldMk cId="1889005460" sldId="268"/>
            <ac:spMk id="3" creationId="{00000000-0000-0000-0000-000000000000}"/>
          </ac:spMkLst>
        </pc:spChg>
        <pc:spChg chg="del">
          <ac:chgData name="Aurélie HARMEGNIES" userId="2655bee0-56db-4513-82e0-4a125f8e9858" providerId="ADAL" clId="{D15DE22E-EFDE-4A5A-A31B-B5E0F7A855E9}" dt="2024-05-14T12:21:40.647" v="1152" actId="478"/>
          <ac:spMkLst>
            <pc:docMk/>
            <pc:sldMk cId="1889005460" sldId="268"/>
            <ac:spMk id="6" creationId="{00000000-0000-0000-0000-000000000000}"/>
          </ac:spMkLst>
        </pc:spChg>
        <pc:spChg chg="add del mod">
          <ac:chgData name="Aurélie HARMEGNIES" userId="2655bee0-56db-4513-82e0-4a125f8e9858" providerId="ADAL" clId="{D15DE22E-EFDE-4A5A-A31B-B5E0F7A855E9}" dt="2024-05-14T12:21:44.772" v="1154" actId="478"/>
          <ac:spMkLst>
            <pc:docMk/>
            <pc:sldMk cId="1889005460" sldId="268"/>
            <ac:spMk id="7" creationId="{3CD8236B-292A-2FAF-D115-CF9A222FFC19}"/>
          </ac:spMkLst>
        </pc:spChg>
        <pc:spChg chg="mod">
          <ac:chgData name="Aurélie HARMEGNIES" userId="2655bee0-56db-4513-82e0-4a125f8e9858" providerId="ADAL" clId="{D15DE22E-EFDE-4A5A-A31B-B5E0F7A855E9}" dt="2024-05-14T12:49:31.391" v="1744" actId="21"/>
          <ac:spMkLst>
            <pc:docMk/>
            <pc:sldMk cId="1889005460" sldId="268"/>
            <ac:spMk id="9" creationId="{00000000-0000-0000-0000-000000000000}"/>
          </ac:spMkLst>
        </pc:spChg>
        <pc:picChg chg="del mod">
          <ac:chgData name="Aurélie HARMEGNIES" userId="2655bee0-56db-4513-82e0-4a125f8e9858" providerId="ADAL" clId="{D15DE22E-EFDE-4A5A-A31B-B5E0F7A855E9}" dt="2024-05-14T12:21:49.359" v="1157" actId="478"/>
          <ac:picMkLst>
            <pc:docMk/>
            <pc:sldMk cId="1889005460" sldId="268"/>
            <ac:picMk id="5" creationId="{00000000-0000-0000-0000-000000000000}"/>
          </ac:picMkLst>
        </pc:picChg>
        <pc:cxnChg chg="del">
          <ac:chgData name="Aurélie HARMEGNIES" userId="2655bee0-56db-4513-82e0-4a125f8e9858" providerId="ADAL" clId="{D15DE22E-EFDE-4A5A-A31B-B5E0F7A855E9}" dt="2024-05-14T12:21:45.871" v="1155" actId="478"/>
          <ac:cxnSpMkLst>
            <pc:docMk/>
            <pc:sldMk cId="1889005460" sldId="268"/>
            <ac:cxnSpMk id="8" creationId="{00000000-0000-0000-0000-000000000000}"/>
          </ac:cxnSpMkLst>
        </pc:cxnChg>
      </pc:sldChg>
      <pc:sldChg chg="add del">
        <pc:chgData name="Aurélie HARMEGNIES" userId="2655bee0-56db-4513-82e0-4a125f8e9858" providerId="ADAL" clId="{D15DE22E-EFDE-4A5A-A31B-B5E0F7A855E9}" dt="2024-05-14T13:58:46.097" v="1955" actId="47"/>
        <pc:sldMkLst>
          <pc:docMk/>
          <pc:sldMk cId="84523611" sldId="269"/>
        </pc:sldMkLst>
      </pc:sldChg>
      <pc:sldChg chg="addSp delSp modSp del mod">
        <pc:chgData name="Aurélie HARMEGNIES" userId="2655bee0-56db-4513-82e0-4a125f8e9858" providerId="ADAL" clId="{D15DE22E-EFDE-4A5A-A31B-B5E0F7A855E9}" dt="2024-05-14T13:58:30.692" v="1953" actId="47"/>
        <pc:sldMkLst>
          <pc:docMk/>
          <pc:sldMk cId="3091485381" sldId="270"/>
        </pc:sldMkLst>
        <pc:spChg chg="mod">
          <ac:chgData name="Aurélie HARMEGNIES" userId="2655bee0-56db-4513-82e0-4a125f8e9858" providerId="ADAL" clId="{D15DE22E-EFDE-4A5A-A31B-B5E0F7A855E9}" dt="2024-05-14T12:38:02.068" v="1551" actId="21"/>
          <ac:spMkLst>
            <pc:docMk/>
            <pc:sldMk cId="3091485381" sldId="270"/>
            <ac:spMk id="4" creationId="{655BA306-3BCC-4F51-A39A-D668A2D6A9BD}"/>
          </ac:spMkLst>
        </pc:spChg>
        <pc:spChg chg="del">
          <ac:chgData name="Aurélie HARMEGNIES" userId="2655bee0-56db-4513-82e0-4a125f8e9858" providerId="ADAL" clId="{D15DE22E-EFDE-4A5A-A31B-B5E0F7A855E9}" dt="2024-05-14T11:46:03.467" v="112" actId="478"/>
          <ac:spMkLst>
            <pc:docMk/>
            <pc:sldMk cId="3091485381" sldId="270"/>
            <ac:spMk id="5" creationId="{3A4D6877-CFD2-477C-BA35-64F1E45D6D38}"/>
          </ac:spMkLst>
        </pc:spChg>
        <pc:spChg chg="del">
          <ac:chgData name="Aurélie HARMEGNIES" userId="2655bee0-56db-4513-82e0-4a125f8e9858" providerId="ADAL" clId="{D15DE22E-EFDE-4A5A-A31B-B5E0F7A855E9}" dt="2024-05-14T11:46:43.766" v="118" actId="478"/>
          <ac:spMkLst>
            <pc:docMk/>
            <pc:sldMk cId="3091485381" sldId="270"/>
            <ac:spMk id="13" creationId="{DCEA1900-5498-AF2E-F6A5-F076B2A92A50}"/>
          </ac:spMkLst>
        </pc:spChg>
        <pc:spChg chg="add del mod">
          <ac:chgData name="Aurélie HARMEGNIES" userId="2655bee0-56db-4513-82e0-4a125f8e9858" providerId="ADAL" clId="{D15DE22E-EFDE-4A5A-A31B-B5E0F7A855E9}" dt="2024-05-14T11:46:05.586" v="113" actId="478"/>
          <ac:spMkLst>
            <pc:docMk/>
            <pc:sldMk cId="3091485381" sldId="270"/>
            <ac:spMk id="14" creationId="{90FB28A4-FEA1-702E-C63C-A1D3BE47851A}"/>
          </ac:spMkLst>
        </pc:spChg>
        <pc:picChg chg="mod">
          <ac:chgData name="Aurélie HARMEGNIES" userId="2655bee0-56db-4513-82e0-4a125f8e9858" providerId="ADAL" clId="{D15DE22E-EFDE-4A5A-A31B-B5E0F7A855E9}" dt="2024-05-14T11:46:41.135" v="117" actId="14100"/>
          <ac:picMkLst>
            <pc:docMk/>
            <pc:sldMk cId="3091485381" sldId="270"/>
            <ac:picMk id="12" creationId="{A0AB1E10-057E-88E6-AEAF-882F5FF37566}"/>
          </ac:picMkLst>
        </pc:picChg>
      </pc:sldChg>
      <pc:sldChg chg="add">
        <pc:chgData name="Aurélie HARMEGNIES" userId="2655bee0-56db-4513-82e0-4a125f8e9858" providerId="ADAL" clId="{D15DE22E-EFDE-4A5A-A31B-B5E0F7A855E9}" dt="2024-05-14T11:41:07.378" v="0"/>
        <pc:sldMkLst>
          <pc:docMk/>
          <pc:sldMk cId="1078890307" sldId="271"/>
        </pc:sldMkLst>
      </pc:sldChg>
      <pc:sldChg chg="add">
        <pc:chgData name="Aurélie HARMEGNIES" userId="2655bee0-56db-4513-82e0-4a125f8e9858" providerId="ADAL" clId="{D15DE22E-EFDE-4A5A-A31B-B5E0F7A855E9}" dt="2024-05-14T11:41:07.378" v="0"/>
        <pc:sldMkLst>
          <pc:docMk/>
          <pc:sldMk cId="2979286023" sldId="272"/>
        </pc:sldMkLst>
      </pc:sldChg>
      <pc:sldChg chg="modSp add mod">
        <pc:chgData name="Aurélie HARMEGNIES" userId="2655bee0-56db-4513-82e0-4a125f8e9858" providerId="ADAL" clId="{D15DE22E-EFDE-4A5A-A31B-B5E0F7A855E9}" dt="2024-05-14T12:49:04.522" v="1743" actId="14100"/>
        <pc:sldMkLst>
          <pc:docMk/>
          <pc:sldMk cId="2942834261" sldId="273"/>
        </pc:sldMkLst>
        <pc:spChg chg="mod">
          <ac:chgData name="Aurélie HARMEGNIES" userId="2655bee0-56db-4513-82e0-4a125f8e9858" providerId="ADAL" clId="{D15DE22E-EFDE-4A5A-A31B-B5E0F7A855E9}" dt="2024-05-14T12:49:04.522" v="1743" actId="14100"/>
          <ac:spMkLst>
            <pc:docMk/>
            <pc:sldMk cId="2942834261" sldId="273"/>
            <ac:spMk id="2" creationId="{00000000-0000-0000-0000-000000000000}"/>
          </ac:spMkLst>
        </pc:spChg>
      </pc:sldChg>
      <pc:sldChg chg="add del">
        <pc:chgData name="Aurélie HARMEGNIES" userId="2655bee0-56db-4513-82e0-4a125f8e9858" providerId="ADAL" clId="{D15DE22E-EFDE-4A5A-A31B-B5E0F7A855E9}" dt="2024-05-14T13:58:47.794" v="1956" actId="47"/>
        <pc:sldMkLst>
          <pc:docMk/>
          <pc:sldMk cId="3384618539" sldId="275"/>
        </pc:sldMkLst>
      </pc:sldChg>
      <pc:sldChg chg="modSp add mod">
        <pc:chgData name="Aurélie HARMEGNIES" userId="2655bee0-56db-4513-82e0-4a125f8e9858" providerId="ADAL" clId="{D15DE22E-EFDE-4A5A-A31B-B5E0F7A855E9}" dt="2024-05-15T09:03:35.650" v="4198" actId="1076"/>
        <pc:sldMkLst>
          <pc:docMk/>
          <pc:sldMk cId="3169640184" sldId="276"/>
        </pc:sldMkLst>
        <pc:spChg chg="mod">
          <ac:chgData name="Aurélie HARMEGNIES" userId="2655bee0-56db-4513-82e0-4a125f8e9858" providerId="ADAL" clId="{D15DE22E-EFDE-4A5A-A31B-B5E0F7A855E9}" dt="2024-05-15T09:03:31.089" v="4197" actId="1076"/>
          <ac:spMkLst>
            <pc:docMk/>
            <pc:sldMk cId="3169640184" sldId="276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9:03:27.369" v="4195" actId="1035"/>
          <ac:spMkLst>
            <pc:docMk/>
            <pc:sldMk cId="3169640184" sldId="276"/>
            <ac:spMk id="4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9:03:35.650" v="4198" actId="1076"/>
          <ac:spMkLst>
            <pc:docMk/>
            <pc:sldMk cId="3169640184" sldId="276"/>
            <ac:spMk id="5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9:03:27.369" v="4195" actId="1035"/>
          <ac:spMkLst>
            <pc:docMk/>
            <pc:sldMk cId="3169640184" sldId="276"/>
            <ac:spMk id="6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9:03:35.650" v="4198" actId="1076"/>
          <ac:spMkLst>
            <pc:docMk/>
            <pc:sldMk cId="3169640184" sldId="276"/>
            <ac:spMk id="8" creationId="{00000000-0000-0000-0000-000000000000}"/>
          </ac:spMkLst>
        </pc:spChg>
      </pc:sldChg>
      <pc:sldChg chg="modSp add mod ord">
        <pc:chgData name="Aurélie HARMEGNIES" userId="2655bee0-56db-4513-82e0-4a125f8e9858" providerId="ADAL" clId="{D15DE22E-EFDE-4A5A-A31B-B5E0F7A855E9}" dt="2024-05-14T13:59:23.768" v="1961" actId="122"/>
        <pc:sldMkLst>
          <pc:docMk/>
          <pc:sldMk cId="439889179" sldId="277"/>
        </pc:sldMkLst>
        <pc:spChg chg="mod">
          <ac:chgData name="Aurélie HARMEGNIES" userId="2655bee0-56db-4513-82e0-4a125f8e9858" providerId="ADAL" clId="{D15DE22E-EFDE-4A5A-A31B-B5E0F7A855E9}" dt="2024-05-14T13:59:23.768" v="1961" actId="122"/>
          <ac:spMkLst>
            <pc:docMk/>
            <pc:sldMk cId="439889179" sldId="277"/>
            <ac:spMk id="2" creationId="{00000000-0000-0000-0000-000000000000}"/>
          </ac:spMkLst>
        </pc:spChg>
      </pc:sldChg>
      <pc:sldChg chg="modAnim">
        <pc:chgData name="Aurélie HARMEGNIES" userId="2655bee0-56db-4513-82e0-4a125f8e9858" providerId="ADAL" clId="{D15DE22E-EFDE-4A5A-A31B-B5E0F7A855E9}" dt="2024-05-15T09:18:35.031" v="4259"/>
        <pc:sldMkLst>
          <pc:docMk/>
          <pc:sldMk cId="2087224613" sldId="278"/>
        </pc:sldMkLst>
      </pc:sldChg>
      <pc:sldChg chg="addSp modSp add mod modAnim">
        <pc:chgData name="Aurélie HARMEGNIES" userId="2655bee0-56db-4513-82e0-4a125f8e9858" providerId="ADAL" clId="{D15DE22E-EFDE-4A5A-A31B-B5E0F7A855E9}" dt="2024-05-15T07:01:32.744" v="3291"/>
        <pc:sldMkLst>
          <pc:docMk/>
          <pc:sldMk cId="515654946" sldId="279"/>
        </pc:sldMkLst>
        <pc:spChg chg="mod">
          <ac:chgData name="Aurélie HARMEGNIES" userId="2655bee0-56db-4513-82e0-4a125f8e9858" providerId="ADAL" clId="{D15DE22E-EFDE-4A5A-A31B-B5E0F7A855E9}" dt="2024-05-14T12:30:35.305" v="1519" actId="1076"/>
          <ac:spMkLst>
            <pc:docMk/>
            <pc:sldMk cId="515654946" sldId="279"/>
            <ac:spMk id="5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5T06:58:42.959" v="3266" actId="688"/>
          <ac:spMkLst>
            <pc:docMk/>
            <pc:sldMk cId="515654946" sldId="279"/>
            <ac:spMk id="6" creationId="{A4174718-DBC4-3C18-DEB5-854312031C74}"/>
          </ac:spMkLst>
        </pc:spChg>
        <pc:graphicFrameChg chg="mod modGraphic">
          <ac:chgData name="Aurélie HARMEGNIES" userId="2655bee0-56db-4513-82e0-4a125f8e9858" providerId="ADAL" clId="{D15DE22E-EFDE-4A5A-A31B-B5E0F7A855E9}" dt="2024-05-14T12:32:40.111" v="1550" actId="6549"/>
          <ac:graphicFrameMkLst>
            <pc:docMk/>
            <pc:sldMk cId="515654946" sldId="279"/>
            <ac:graphicFrameMk id="4" creationId="{00000000-0000-0000-0000-000000000000}"/>
          </ac:graphicFrameMkLst>
        </pc:graphicFrameChg>
        <pc:picChg chg="add mod">
          <ac:chgData name="Aurélie HARMEGNIES" userId="2655bee0-56db-4513-82e0-4a125f8e9858" providerId="ADAL" clId="{D15DE22E-EFDE-4A5A-A31B-B5E0F7A855E9}" dt="2024-05-15T07:01:17.333" v="3289" actId="1076"/>
          <ac:picMkLst>
            <pc:docMk/>
            <pc:sldMk cId="515654946" sldId="279"/>
            <ac:picMk id="7" creationId="{76A3D37D-ABCD-C83F-7526-CE734D203CD3}"/>
          </ac:picMkLst>
        </pc:picChg>
      </pc:sldChg>
      <pc:sldChg chg="addSp modSp mod modAnim">
        <pc:chgData name="Aurélie HARMEGNIES" userId="2655bee0-56db-4513-82e0-4a125f8e9858" providerId="ADAL" clId="{D15DE22E-EFDE-4A5A-A31B-B5E0F7A855E9}" dt="2024-05-15T06:57:19.444" v="3253"/>
        <pc:sldMkLst>
          <pc:docMk/>
          <pc:sldMk cId="2002678536" sldId="283"/>
        </pc:sldMkLst>
        <pc:spChg chg="add mod">
          <ac:chgData name="Aurélie HARMEGNIES" userId="2655bee0-56db-4513-82e0-4a125f8e9858" providerId="ADAL" clId="{D15DE22E-EFDE-4A5A-A31B-B5E0F7A855E9}" dt="2024-05-15T06:15:09.541" v="2836" actId="20577"/>
          <ac:spMkLst>
            <pc:docMk/>
            <pc:sldMk cId="2002678536" sldId="283"/>
            <ac:spMk id="4" creationId="{E269F38D-445A-888C-C979-F0331DEBB154}"/>
          </ac:spMkLst>
        </pc:spChg>
        <pc:picChg chg="mod">
          <ac:chgData name="Aurélie HARMEGNIES" userId="2655bee0-56db-4513-82e0-4a125f8e9858" providerId="ADAL" clId="{D15DE22E-EFDE-4A5A-A31B-B5E0F7A855E9}" dt="2024-05-15T06:14:52.185" v="2832" actId="1076"/>
          <ac:picMkLst>
            <pc:docMk/>
            <pc:sldMk cId="2002678536" sldId="283"/>
            <ac:picMk id="7" creationId="{42AD6EE7-3A13-471B-A6EE-388DD423B1C0}"/>
          </ac:picMkLst>
        </pc:picChg>
      </pc:sldChg>
      <pc:sldChg chg="modSp mod modAnim">
        <pc:chgData name="Aurélie HARMEGNIES" userId="2655bee0-56db-4513-82e0-4a125f8e9858" providerId="ADAL" clId="{D15DE22E-EFDE-4A5A-A31B-B5E0F7A855E9}" dt="2024-05-15T09:16:31.128" v="4255"/>
        <pc:sldMkLst>
          <pc:docMk/>
          <pc:sldMk cId="14771247" sldId="284"/>
        </pc:sldMkLst>
        <pc:spChg chg="mod">
          <ac:chgData name="Aurélie HARMEGNIES" userId="2655bee0-56db-4513-82e0-4a125f8e9858" providerId="ADAL" clId="{D15DE22E-EFDE-4A5A-A31B-B5E0F7A855E9}" dt="2024-05-14T11:47:16.919" v="129" actId="1076"/>
          <ac:spMkLst>
            <pc:docMk/>
            <pc:sldMk cId="14771247" sldId="284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1:47:49.269" v="163" actId="20577"/>
          <ac:spMkLst>
            <pc:docMk/>
            <pc:sldMk cId="14771247" sldId="284"/>
            <ac:spMk id="3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1:48:28.494" v="175" actId="20577"/>
          <ac:spMkLst>
            <pc:docMk/>
            <pc:sldMk cId="14771247" sldId="284"/>
            <ac:spMk id="12" creationId="{E3640982-96DB-4A63-9AC6-B549D452890A}"/>
          </ac:spMkLst>
        </pc:spChg>
        <pc:picChg chg="mod">
          <ac:chgData name="Aurélie HARMEGNIES" userId="2655bee0-56db-4513-82e0-4a125f8e9858" providerId="ADAL" clId="{D15DE22E-EFDE-4A5A-A31B-B5E0F7A855E9}" dt="2024-05-14T11:47:26.227" v="148" actId="1037"/>
          <ac:picMkLst>
            <pc:docMk/>
            <pc:sldMk cId="14771247" sldId="284"/>
            <ac:picMk id="5" creationId="{0E63ED49-64CF-7C73-26E8-D76750E39A30}"/>
          </ac:picMkLst>
        </pc:picChg>
        <pc:picChg chg="mod">
          <ac:chgData name="Aurélie HARMEGNIES" userId="2655bee0-56db-4513-82e0-4a125f8e9858" providerId="ADAL" clId="{D15DE22E-EFDE-4A5A-A31B-B5E0F7A855E9}" dt="2024-05-14T11:47:26.227" v="148" actId="1037"/>
          <ac:picMkLst>
            <pc:docMk/>
            <pc:sldMk cId="14771247" sldId="284"/>
            <ac:picMk id="6" creationId="{CB7DF18F-9D62-BDA9-1D8D-4A38B1BC1769}"/>
          </ac:picMkLst>
        </pc:picChg>
        <pc:picChg chg="mod">
          <ac:chgData name="Aurélie HARMEGNIES" userId="2655bee0-56db-4513-82e0-4a125f8e9858" providerId="ADAL" clId="{D15DE22E-EFDE-4A5A-A31B-B5E0F7A855E9}" dt="2024-05-14T11:47:26.227" v="148" actId="1037"/>
          <ac:picMkLst>
            <pc:docMk/>
            <pc:sldMk cId="14771247" sldId="284"/>
            <ac:picMk id="7" creationId="{3E275AF9-745A-6CC7-BED0-2BD12CC708C1}"/>
          </ac:picMkLst>
        </pc:picChg>
      </pc:sldChg>
      <pc:sldChg chg="addSp delSp modSp mod modAnim">
        <pc:chgData name="Aurélie HARMEGNIES" userId="2655bee0-56db-4513-82e0-4a125f8e9858" providerId="ADAL" clId="{D15DE22E-EFDE-4A5A-A31B-B5E0F7A855E9}" dt="2024-05-15T09:22:44.686" v="4294"/>
        <pc:sldMkLst>
          <pc:docMk/>
          <pc:sldMk cId="505437264" sldId="286"/>
        </pc:sldMkLst>
        <pc:spChg chg="add mod">
          <ac:chgData name="Aurélie HARMEGNIES" userId="2655bee0-56db-4513-82e0-4a125f8e9858" providerId="ADAL" clId="{D15DE22E-EFDE-4A5A-A31B-B5E0F7A855E9}" dt="2024-05-15T09:00:12.906" v="4179" actId="5793"/>
          <ac:spMkLst>
            <pc:docMk/>
            <pc:sldMk cId="505437264" sldId="286"/>
            <ac:spMk id="9" creationId="{59AD8511-8DF0-ACF3-2F20-F7E34ED9B4F8}"/>
          </ac:spMkLst>
        </pc:spChg>
        <pc:picChg chg="add mod">
          <ac:chgData name="Aurélie HARMEGNIES" userId="2655bee0-56db-4513-82e0-4a125f8e9858" providerId="ADAL" clId="{D15DE22E-EFDE-4A5A-A31B-B5E0F7A855E9}" dt="2024-05-15T06:25:29.893" v="3090" actId="688"/>
          <ac:picMkLst>
            <pc:docMk/>
            <pc:sldMk cId="505437264" sldId="286"/>
            <ac:picMk id="11" creationId="{011A75B3-755E-ABA3-A335-94572362646C}"/>
          </ac:picMkLst>
        </pc:picChg>
        <pc:picChg chg="add del mod">
          <ac:chgData name="Aurélie HARMEGNIES" userId="2655bee0-56db-4513-82e0-4a125f8e9858" providerId="ADAL" clId="{D15DE22E-EFDE-4A5A-A31B-B5E0F7A855E9}" dt="2024-05-15T06:25:17.860" v="3086" actId="478"/>
          <ac:picMkLst>
            <pc:docMk/>
            <pc:sldMk cId="505437264" sldId="286"/>
            <ac:picMk id="13" creationId="{210DB0F0-1D12-95FD-42BC-06D0B06AF9B1}"/>
          </ac:picMkLst>
        </pc:picChg>
        <pc:picChg chg="mod">
          <ac:chgData name="Aurélie HARMEGNIES" userId="2655bee0-56db-4513-82e0-4a125f8e9858" providerId="ADAL" clId="{D15DE22E-EFDE-4A5A-A31B-B5E0F7A855E9}" dt="2024-05-15T06:24:55.651" v="3083" actId="1076"/>
          <ac:picMkLst>
            <pc:docMk/>
            <pc:sldMk cId="505437264" sldId="286"/>
            <ac:picMk id="21" creationId="{433C3B6F-B2A3-4D5C-8D77-302184EAE08A}"/>
          </ac:picMkLst>
        </pc:picChg>
      </pc:sldChg>
      <pc:sldChg chg="addSp delSp modSp mod">
        <pc:chgData name="Aurélie HARMEGNIES" userId="2655bee0-56db-4513-82e0-4a125f8e9858" providerId="ADAL" clId="{D15DE22E-EFDE-4A5A-A31B-B5E0F7A855E9}" dt="2024-05-15T09:18:10.282" v="4258" actId="1076"/>
        <pc:sldMkLst>
          <pc:docMk/>
          <pc:sldMk cId="0" sldId="292"/>
        </pc:sldMkLst>
        <pc:spChg chg="mod">
          <ac:chgData name="Aurélie HARMEGNIES" userId="2655bee0-56db-4513-82e0-4a125f8e9858" providerId="ADAL" clId="{D15DE22E-EFDE-4A5A-A31B-B5E0F7A855E9}" dt="2024-05-15T08:06:47.211" v="3782" actId="20577"/>
          <ac:spMkLst>
            <pc:docMk/>
            <pc:sldMk cId="0" sldId="292"/>
            <ac:spMk id="2" creationId="{5BB6DBAA-3463-0AA6-DBAF-71DCB73D6240}"/>
          </ac:spMkLst>
        </pc:spChg>
        <pc:spChg chg="mod">
          <ac:chgData name="Aurélie HARMEGNIES" userId="2655bee0-56db-4513-82e0-4a125f8e9858" providerId="ADAL" clId="{D15DE22E-EFDE-4A5A-A31B-B5E0F7A855E9}" dt="2024-05-15T09:18:10.282" v="4258" actId="1076"/>
          <ac:spMkLst>
            <pc:docMk/>
            <pc:sldMk cId="0" sldId="292"/>
            <ac:spMk id="3" creationId="{F1696EEE-13A7-ABCC-03B7-1C5C49520F8D}"/>
          </ac:spMkLst>
        </pc:spChg>
        <pc:spChg chg="mod">
          <ac:chgData name="Aurélie HARMEGNIES" userId="2655bee0-56db-4513-82e0-4a125f8e9858" providerId="ADAL" clId="{D15DE22E-EFDE-4A5A-A31B-B5E0F7A855E9}" dt="2024-05-15T07:59:23.885" v="3715" actId="404"/>
          <ac:spMkLst>
            <pc:docMk/>
            <pc:sldMk cId="0" sldId="292"/>
            <ac:spMk id="7" creationId="{956ECC49-BA1E-00E7-C3CA-32B7E0D0A1D8}"/>
          </ac:spMkLst>
        </pc:spChg>
        <pc:spChg chg="mod">
          <ac:chgData name="Aurélie HARMEGNIES" userId="2655bee0-56db-4513-82e0-4a125f8e9858" providerId="ADAL" clId="{D15DE22E-EFDE-4A5A-A31B-B5E0F7A855E9}" dt="2024-05-15T05:45:23.670" v="2146" actId="20577"/>
          <ac:spMkLst>
            <pc:docMk/>
            <pc:sldMk cId="0" sldId="292"/>
            <ac:spMk id="38915" creationId="{E0C869CF-000D-8CE8-E771-08745365BCE6}"/>
          </ac:spMkLst>
        </pc:spChg>
        <pc:spChg chg="mod">
          <ac:chgData name="Aurélie HARMEGNIES" userId="2655bee0-56db-4513-82e0-4a125f8e9858" providerId="ADAL" clId="{D15DE22E-EFDE-4A5A-A31B-B5E0F7A855E9}" dt="2024-05-15T08:06:04.914" v="3748" actId="108"/>
          <ac:spMkLst>
            <pc:docMk/>
            <pc:sldMk cId="0" sldId="292"/>
            <ac:spMk id="38917" creationId="{29F70195-AA50-6BD0-46CC-2AD14D72E5E4}"/>
          </ac:spMkLst>
        </pc:spChg>
        <pc:picChg chg="del">
          <ac:chgData name="Aurélie HARMEGNIES" userId="2655bee0-56db-4513-82e0-4a125f8e9858" providerId="ADAL" clId="{D15DE22E-EFDE-4A5A-A31B-B5E0F7A855E9}" dt="2024-05-15T08:07:32.130" v="3783" actId="478"/>
          <ac:picMkLst>
            <pc:docMk/>
            <pc:sldMk cId="0" sldId="292"/>
            <ac:picMk id="9" creationId="{5A77701F-D0A4-47F0-1E57-9132CCEE8995}"/>
          </ac:picMkLst>
        </pc:picChg>
        <pc:picChg chg="add mod ord modCrop">
          <ac:chgData name="Aurélie HARMEGNIES" userId="2655bee0-56db-4513-82e0-4a125f8e9858" providerId="ADAL" clId="{D15DE22E-EFDE-4A5A-A31B-B5E0F7A855E9}" dt="2024-05-15T08:08:35.932" v="3796" actId="167"/>
          <ac:picMkLst>
            <pc:docMk/>
            <pc:sldMk cId="0" sldId="292"/>
            <ac:picMk id="11" creationId="{AAAA9DE2-3347-AFC2-A860-B19D7754DEB7}"/>
          </ac:picMkLst>
        </pc:picChg>
      </pc:sldChg>
      <pc:sldChg chg="addSp delSp modSp mod">
        <pc:chgData name="Aurélie HARMEGNIES" userId="2655bee0-56db-4513-82e0-4a125f8e9858" providerId="ADAL" clId="{D15DE22E-EFDE-4A5A-A31B-B5E0F7A855E9}" dt="2024-05-15T09:22:28.693" v="4292" actId="166"/>
        <pc:sldMkLst>
          <pc:docMk/>
          <pc:sldMk cId="1157004492" sldId="1379"/>
        </pc:sldMkLst>
        <pc:spChg chg="del mod">
          <ac:chgData name="Aurélie HARMEGNIES" userId="2655bee0-56db-4513-82e0-4a125f8e9858" providerId="ADAL" clId="{D15DE22E-EFDE-4A5A-A31B-B5E0F7A855E9}" dt="2024-05-15T09:20:33.588" v="4276" actId="478"/>
          <ac:spMkLst>
            <pc:docMk/>
            <pc:sldMk cId="1157004492" sldId="1379"/>
            <ac:spMk id="2" creationId="{1814F03D-F76F-F9B4-F007-C0833DE29042}"/>
          </ac:spMkLst>
        </pc:spChg>
        <pc:picChg chg="del">
          <ac:chgData name="Aurélie HARMEGNIES" userId="2655bee0-56db-4513-82e0-4a125f8e9858" providerId="ADAL" clId="{D15DE22E-EFDE-4A5A-A31B-B5E0F7A855E9}" dt="2024-05-15T09:20:35.576" v="4277" actId="478"/>
          <ac:picMkLst>
            <pc:docMk/>
            <pc:sldMk cId="1157004492" sldId="1379"/>
            <ac:picMk id="5" creationId="{8F27D050-B08C-2F63-AC43-2B46B031BDD9}"/>
          </ac:picMkLst>
        </pc:picChg>
        <pc:picChg chg="add del mod">
          <ac:chgData name="Aurélie HARMEGNIES" userId="2655bee0-56db-4513-82e0-4a125f8e9858" providerId="ADAL" clId="{D15DE22E-EFDE-4A5A-A31B-B5E0F7A855E9}" dt="2024-05-15T09:19:55.995" v="4269" actId="1076"/>
          <ac:picMkLst>
            <pc:docMk/>
            <pc:sldMk cId="1157004492" sldId="1379"/>
            <ac:picMk id="6" creationId="{16B9224F-F4EE-D820-D14A-3ED62C502374}"/>
          </ac:picMkLst>
        </pc:picChg>
        <pc:picChg chg="add mod">
          <ac:chgData name="Aurélie HARMEGNIES" userId="2655bee0-56db-4513-82e0-4a125f8e9858" providerId="ADAL" clId="{D15DE22E-EFDE-4A5A-A31B-B5E0F7A855E9}" dt="2024-05-15T09:22:28.693" v="4292" actId="166"/>
          <ac:picMkLst>
            <pc:docMk/>
            <pc:sldMk cId="1157004492" sldId="1379"/>
            <ac:picMk id="7" creationId="{8AD6B183-2B7F-64AD-A7CF-510F507033DE}"/>
          </ac:picMkLst>
        </pc:picChg>
        <pc:picChg chg="add mod">
          <ac:chgData name="Aurélie HARMEGNIES" userId="2655bee0-56db-4513-82e0-4a125f8e9858" providerId="ADAL" clId="{D15DE22E-EFDE-4A5A-A31B-B5E0F7A855E9}" dt="2024-05-15T09:22:25.805" v="4291" actId="14100"/>
          <ac:picMkLst>
            <pc:docMk/>
            <pc:sldMk cId="1157004492" sldId="1379"/>
            <ac:picMk id="9" creationId="{9C405CFB-9A1C-4546-4A7A-84938046CD2F}"/>
          </ac:picMkLst>
        </pc:picChg>
        <pc:picChg chg="del mod">
          <ac:chgData name="Aurélie HARMEGNIES" userId="2655bee0-56db-4513-82e0-4a125f8e9858" providerId="ADAL" clId="{D15DE22E-EFDE-4A5A-A31B-B5E0F7A855E9}" dt="2024-05-15T09:22:00.676" v="4284" actId="478"/>
          <ac:picMkLst>
            <pc:docMk/>
            <pc:sldMk cId="1157004492" sldId="1379"/>
            <ac:picMk id="16" creationId="{87E31EE5-36AB-C7A1-77DD-B182B148828C}"/>
          </ac:picMkLst>
        </pc:picChg>
        <pc:picChg chg="add del mod">
          <ac:chgData name="Aurélie HARMEGNIES" userId="2655bee0-56db-4513-82e0-4a125f8e9858" providerId="ADAL" clId="{D15DE22E-EFDE-4A5A-A31B-B5E0F7A855E9}" dt="2024-05-15T09:19:40.509" v="4265" actId="478"/>
          <ac:picMkLst>
            <pc:docMk/>
            <pc:sldMk cId="1157004492" sldId="1379"/>
            <ac:picMk id="1026" creationId="{D0B84370-968A-35F1-65FC-280857E3F74D}"/>
          </ac:picMkLst>
        </pc:picChg>
        <pc:picChg chg="del">
          <ac:chgData name="Aurélie HARMEGNIES" userId="2655bee0-56db-4513-82e0-4a125f8e9858" providerId="ADAL" clId="{D15DE22E-EFDE-4A5A-A31B-B5E0F7A855E9}" dt="2024-05-15T09:20:12.543" v="4271" actId="478"/>
          <ac:picMkLst>
            <pc:docMk/>
            <pc:sldMk cId="1157004492" sldId="1379"/>
            <ac:picMk id="1028" creationId="{C5FD7196-5266-42B6-B40E-62C7481FEB3B}"/>
          </ac:picMkLst>
        </pc:picChg>
      </pc:sldChg>
      <pc:sldChg chg="addSp modSp mod modAnim">
        <pc:chgData name="Aurélie HARMEGNIES" userId="2655bee0-56db-4513-82e0-4a125f8e9858" providerId="ADAL" clId="{D15DE22E-EFDE-4A5A-A31B-B5E0F7A855E9}" dt="2024-05-15T09:17:07.839" v="4256"/>
        <pc:sldMkLst>
          <pc:docMk/>
          <pc:sldMk cId="2190653662" sldId="1381"/>
        </pc:sldMkLst>
        <pc:spChg chg="add mod">
          <ac:chgData name="Aurélie HARMEGNIES" userId="2655bee0-56db-4513-82e0-4a125f8e9858" providerId="ADAL" clId="{D15DE22E-EFDE-4A5A-A31B-B5E0F7A855E9}" dt="2024-05-15T06:21:44.049" v="3051" actId="207"/>
          <ac:spMkLst>
            <pc:docMk/>
            <pc:sldMk cId="2190653662" sldId="1381"/>
            <ac:spMk id="3" creationId="{732D60D2-D059-5296-5792-777772B0FD26}"/>
          </ac:spMkLst>
        </pc:spChg>
        <pc:spChg chg="mod">
          <ac:chgData name="Aurélie HARMEGNIES" userId="2655bee0-56db-4513-82e0-4a125f8e9858" providerId="ADAL" clId="{D15DE22E-EFDE-4A5A-A31B-B5E0F7A855E9}" dt="2024-05-15T06:01:56.547" v="2493" actId="1076"/>
          <ac:spMkLst>
            <pc:docMk/>
            <pc:sldMk cId="2190653662" sldId="1381"/>
            <ac:spMk id="4" creationId="{7761DA8B-6BD3-DE09-9310-89D33F13454E}"/>
          </ac:spMkLst>
        </pc:spChg>
        <pc:spChg chg="mod">
          <ac:chgData name="Aurélie HARMEGNIES" userId="2655bee0-56db-4513-82e0-4a125f8e9858" providerId="ADAL" clId="{D15DE22E-EFDE-4A5A-A31B-B5E0F7A855E9}" dt="2024-05-15T06:13:09.403" v="2784" actId="20577"/>
          <ac:spMkLst>
            <pc:docMk/>
            <pc:sldMk cId="2190653662" sldId="1381"/>
            <ac:spMk id="12" creationId="{E0ADC261-8AE1-B1EC-EF18-8056D8F8532A}"/>
          </ac:spMkLst>
        </pc:spChg>
      </pc:sldChg>
      <pc:sldChg chg="del">
        <pc:chgData name="Aurélie HARMEGNIES" userId="2655bee0-56db-4513-82e0-4a125f8e9858" providerId="ADAL" clId="{D15DE22E-EFDE-4A5A-A31B-B5E0F7A855E9}" dt="2024-05-15T05:46:44.298" v="2190" actId="47"/>
        <pc:sldMkLst>
          <pc:docMk/>
          <pc:sldMk cId="3356590518" sldId="1382"/>
        </pc:sldMkLst>
      </pc:sldChg>
      <pc:sldChg chg="addSp delSp modSp mod modAnim">
        <pc:chgData name="Aurélie HARMEGNIES" userId="2655bee0-56db-4513-82e0-4a125f8e9858" providerId="ADAL" clId="{D15DE22E-EFDE-4A5A-A31B-B5E0F7A855E9}" dt="2024-05-15T09:19:01.577" v="4260" actId="1076"/>
        <pc:sldMkLst>
          <pc:docMk/>
          <pc:sldMk cId="2141432777" sldId="1383"/>
        </pc:sldMkLst>
        <pc:spChg chg="mod">
          <ac:chgData name="Aurélie HARMEGNIES" userId="2655bee0-56db-4513-82e0-4a125f8e9858" providerId="ADAL" clId="{D15DE22E-EFDE-4A5A-A31B-B5E0F7A855E9}" dt="2024-05-15T05:51:02.608" v="2237" actId="1076"/>
          <ac:spMkLst>
            <pc:docMk/>
            <pc:sldMk cId="2141432777" sldId="1383"/>
            <ac:spMk id="6" creationId="{5929D91C-18E5-E3F6-50F9-F9CEB70072AA}"/>
          </ac:spMkLst>
        </pc:spChg>
        <pc:spChg chg="add mod">
          <ac:chgData name="Aurélie HARMEGNIES" userId="2655bee0-56db-4513-82e0-4a125f8e9858" providerId="ADAL" clId="{D15DE22E-EFDE-4A5A-A31B-B5E0F7A855E9}" dt="2024-05-15T09:19:01.577" v="4260" actId="1076"/>
          <ac:spMkLst>
            <pc:docMk/>
            <pc:sldMk cId="2141432777" sldId="1383"/>
            <ac:spMk id="13" creationId="{C2155BB5-A5B7-CBC0-778B-4E0BE10B0C4D}"/>
          </ac:spMkLst>
        </pc:spChg>
        <pc:picChg chg="del">
          <ac:chgData name="Aurélie HARMEGNIES" userId="2655bee0-56db-4513-82e0-4a125f8e9858" providerId="ADAL" clId="{D15DE22E-EFDE-4A5A-A31B-B5E0F7A855E9}" dt="2024-05-15T05:47:24.812" v="2191" actId="478"/>
          <ac:picMkLst>
            <pc:docMk/>
            <pc:sldMk cId="2141432777" sldId="1383"/>
            <ac:picMk id="4" creationId="{20E96733-D1D4-F7A6-A360-35F3CBE63DF8}"/>
          </ac:picMkLst>
        </pc:picChg>
        <pc:picChg chg="add del">
          <ac:chgData name="Aurélie HARMEGNIES" userId="2655bee0-56db-4513-82e0-4a125f8e9858" providerId="ADAL" clId="{D15DE22E-EFDE-4A5A-A31B-B5E0F7A855E9}" dt="2024-05-15T05:50:26.796" v="2230" actId="478"/>
          <ac:picMkLst>
            <pc:docMk/>
            <pc:sldMk cId="2141432777" sldId="1383"/>
            <ac:picMk id="7" creationId="{FADF01F2-BAB4-1472-1095-B5C6A8E31009}"/>
          </ac:picMkLst>
        </pc:picChg>
        <pc:picChg chg="add del">
          <ac:chgData name="Aurélie HARMEGNIES" userId="2655bee0-56db-4513-82e0-4a125f8e9858" providerId="ADAL" clId="{D15DE22E-EFDE-4A5A-A31B-B5E0F7A855E9}" dt="2024-05-15T05:50:26.796" v="2230" actId="478"/>
          <ac:picMkLst>
            <pc:docMk/>
            <pc:sldMk cId="2141432777" sldId="1383"/>
            <ac:picMk id="9" creationId="{8C8A8539-E7B1-8129-997C-F081AFD6B4A5}"/>
          </ac:picMkLst>
        </pc:picChg>
        <pc:picChg chg="add mod ord modCrop">
          <ac:chgData name="Aurélie HARMEGNIES" userId="2655bee0-56db-4513-82e0-4a125f8e9858" providerId="ADAL" clId="{D15DE22E-EFDE-4A5A-A31B-B5E0F7A855E9}" dt="2024-05-15T05:50:54.265" v="2236" actId="14100"/>
          <ac:picMkLst>
            <pc:docMk/>
            <pc:sldMk cId="2141432777" sldId="1383"/>
            <ac:picMk id="10" creationId="{3D1E9ED9-3155-C553-45EE-7FF0D7D0C514}"/>
          </ac:picMkLst>
        </pc:picChg>
        <pc:picChg chg="add del mod">
          <ac:chgData name="Aurélie HARMEGNIES" userId="2655bee0-56db-4513-82e0-4a125f8e9858" providerId="ADAL" clId="{D15DE22E-EFDE-4A5A-A31B-B5E0F7A855E9}" dt="2024-05-15T05:48:59.265" v="2214" actId="571"/>
          <ac:picMkLst>
            <pc:docMk/>
            <pc:sldMk cId="2141432777" sldId="1383"/>
            <ac:picMk id="11" creationId="{665A1076-4118-6179-6F2D-9F008B26F5C0}"/>
          </ac:picMkLst>
        </pc:picChg>
        <pc:picChg chg="add del mod">
          <ac:chgData name="Aurélie HARMEGNIES" userId="2655bee0-56db-4513-82e0-4a125f8e9858" providerId="ADAL" clId="{D15DE22E-EFDE-4A5A-A31B-B5E0F7A855E9}" dt="2024-05-15T05:48:59.265" v="2214" actId="571"/>
          <ac:picMkLst>
            <pc:docMk/>
            <pc:sldMk cId="2141432777" sldId="1383"/>
            <ac:picMk id="12" creationId="{AA7B4DEE-76A0-58C0-A739-CB9D1B457F27}"/>
          </ac:picMkLst>
        </pc:picChg>
      </pc:sldChg>
      <pc:sldChg chg="modSp mod modAnim">
        <pc:chgData name="Aurélie HARMEGNIES" userId="2655bee0-56db-4513-82e0-4a125f8e9858" providerId="ADAL" clId="{D15DE22E-EFDE-4A5A-A31B-B5E0F7A855E9}" dt="2024-05-15T09:00:24.763" v="4180" actId="20577"/>
        <pc:sldMkLst>
          <pc:docMk/>
          <pc:sldMk cId="3881140312" sldId="1384"/>
        </pc:sldMkLst>
        <pc:spChg chg="mod">
          <ac:chgData name="Aurélie HARMEGNIES" userId="2655bee0-56db-4513-82e0-4a125f8e9858" providerId="ADAL" clId="{D15DE22E-EFDE-4A5A-A31B-B5E0F7A855E9}" dt="2024-05-15T09:00:24.763" v="4180" actId="20577"/>
          <ac:spMkLst>
            <pc:docMk/>
            <pc:sldMk cId="3881140312" sldId="1384"/>
            <ac:spMk id="47" creationId="{507E6450-258A-6EF9-50DE-719C85FB0F54}"/>
          </ac:spMkLst>
        </pc:spChg>
      </pc:sldChg>
      <pc:sldChg chg="addSp delSp modSp add mod">
        <pc:chgData name="Aurélie HARMEGNIES" userId="2655bee0-56db-4513-82e0-4a125f8e9858" providerId="ADAL" clId="{D15DE22E-EFDE-4A5A-A31B-B5E0F7A855E9}" dt="2024-05-15T08:13:36.758" v="3858" actId="20577"/>
        <pc:sldMkLst>
          <pc:docMk/>
          <pc:sldMk cId="3104675957" sldId="1385"/>
        </pc:sldMkLst>
        <pc:spChg chg="mod">
          <ac:chgData name="Aurélie HARMEGNIES" userId="2655bee0-56db-4513-82e0-4a125f8e9858" providerId="ADAL" clId="{D15DE22E-EFDE-4A5A-A31B-B5E0F7A855E9}" dt="2024-05-15T08:13:36.758" v="3858" actId="20577"/>
          <ac:spMkLst>
            <pc:docMk/>
            <pc:sldMk cId="3104675957" sldId="1385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1:44:01.942" v="105" actId="20577"/>
          <ac:spMkLst>
            <pc:docMk/>
            <pc:sldMk cId="3104675957" sldId="1385"/>
            <ac:spMk id="3" creationId="{00000000-0000-0000-0000-000000000000}"/>
          </ac:spMkLst>
        </pc:spChg>
        <pc:spChg chg="add del mod">
          <ac:chgData name="Aurélie HARMEGNIES" userId="2655bee0-56db-4513-82e0-4a125f8e9858" providerId="ADAL" clId="{D15DE22E-EFDE-4A5A-A31B-B5E0F7A855E9}" dt="2024-05-15T05:42:19.837" v="2098"/>
          <ac:spMkLst>
            <pc:docMk/>
            <pc:sldMk cId="3104675957" sldId="1385"/>
            <ac:spMk id="11" creationId="{478088E1-6B24-D114-50B2-EAEF572F976B}"/>
          </ac:spMkLst>
        </pc:spChg>
        <pc:picChg chg="mod">
          <ac:chgData name="Aurélie HARMEGNIES" userId="2655bee0-56db-4513-82e0-4a125f8e9858" providerId="ADAL" clId="{D15DE22E-EFDE-4A5A-A31B-B5E0F7A855E9}" dt="2024-05-15T06:19:47.334" v="2990" actId="1036"/>
          <ac:picMkLst>
            <pc:docMk/>
            <pc:sldMk cId="3104675957" sldId="1385"/>
            <ac:picMk id="4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19:50.005" v="2994" actId="1035"/>
          <ac:picMkLst>
            <pc:docMk/>
            <pc:sldMk cId="3104675957" sldId="1385"/>
            <ac:picMk id="5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19:40.611" v="2984" actId="1036"/>
          <ac:picMkLst>
            <pc:docMk/>
            <pc:sldMk cId="3104675957" sldId="1385"/>
            <ac:picMk id="6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19:35.455" v="2982" actId="1035"/>
          <ac:picMkLst>
            <pc:docMk/>
            <pc:sldMk cId="3104675957" sldId="1385"/>
            <ac:picMk id="7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20:02.913" v="3003" actId="1076"/>
          <ac:picMkLst>
            <pc:docMk/>
            <pc:sldMk cId="3104675957" sldId="1385"/>
            <ac:picMk id="8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19:44.251" v="2986" actId="1036"/>
          <ac:picMkLst>
            <pc:docMk/>
            <pc:sldMk cId="3104675957" sldId="1385"/>
            <ac:picMk id="9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19:45.971" v="2988" actId="1036"/>
          <ac:picMkLst>
            <pc:docMk/>
            <pc:sldMk cId="3104675957" sldId="1385"/>
            <ac:picMk id="10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6:20:09.624" v="3004" actId="1076"/>
          <ac:picMkLst>
            <pc:docMk/>
            <pc:sldMk cId="3104675957" sldId="1385"/>
            <ac:picMk id="13" creationId="{00000000-0000-0000-0000-000000000000}"/>
          </ac:picMkLst>
        </pc:picChg>
      </pc:sldChg>
      <pc:sldChg chg="modSp add mod">
        <pc:chgData name="Aurélie HARMEGNIES" userId="2655bee0-56db-4513-82e0-4a125f8e9858" providerId="ADAL" clId="{D15DE22E-EFDE-4A5A-A31B-B5E0F7A855E9}" dt="2024-05-14T12:27:02.526" v="1420" actId="947"/>
        <pc:sldMkLst>
          <pc:docMk/>
          <pc:sldMk cId="697395022" sldId="1386"/>
        </pc:sldMkLst>
        <pc:spChg chg="mod">
          <ac:chgData name="Aurélie HARMEGNIES" userId="2655bee0-56db-4513-82e0-4a125f8e9858" providerId="ADAL" clId="{D15DE22E-EFDE-4A5A-A31B-B5E0F7A855E9}" dt="2024-05-14T12:26:19.738" v="1415" actId="113"/>
          <ac:spMkLst>
            <pc:docMk/>
            <pc:sldMk cId="697395022" sldId="1386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26:20.619" v="1416" actId="1076"/>
          <ac:spMkLst>
            <pc:docMk/>
            <pc:sldMk cId="697395022" sldId="1386"/>
            <ac:spMk id="6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26:26.233" v="1419" actId="113"/>
          <ac:spMkLst>
            <pc:docMk/>
            <pc:sldMk cId="697395022" sldId="1386"/>
            <ac:spMk id="10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20:34.207" v="1062" actId="113"/>
          <ac:spMkLst>
            <pc:docMk/>
            <pc:sldMk cId="697395022" sldId="1386"/>
            <ac:spMk id="12" creationId="{00000000-0000-0000-0000-000000000000}"/>
          </ac:spMkLst>
        </pc:spChg>
        <pc:graphicFrameChg chg="modGraphic">
          <ac:chgData name="Aurélie HARMEGNIES" userId="2655bee0-56db-4513-82e0-4a125f8e9858" providerId="ADAL" clId="{D15DE22E-EFDE-4A5A-A31B-B5E0F7A855E9}" dt="2024-05-14T12:27:02.526" v="1420" actId="947"/>
          <ac:graphicFrameMkLst>
            <pc:docMk/>
            <pc:sldMk cId="697395022" sldId="1386"/>
            <ac:graphicFrameMk id="8" creationId="{00000000-0000-0000-0000-000000000000}"/>
          </ac:graphicFrameMkLst>
        </pc:graphicFrameChg>
        <pc:picChg chg="mod">
          <ac:chgData name="Aurélie HARMEGNIES" userId="2655bee0-56db-4513-82e0-4a125f8e9858" providerId="ADAL" clId="{D15DE22E-EFDE-4A5A-A31B-B5E0F7A855E9}" dt="2024-05-14T12:26:23.137" v="1418" actId="1076"/>
          <ac:picMkLst>
            <pc:docMk/>
            <pc:sldMk cId="697395022" sldId="1386"/>
            <ac:picMk id="4" creationId="{00000000-0000-0000-0000-000000000000}"/>
          </ac:picMkLst>
        </pc:picChg>
      </pc:sldChg>
      <pc:sldChg chg="addSp delSp modSp add mod">
        <pc:chgData name="Aurélie HARMEGNIES" userId="2655bee0-56db-4513-82e0-4a125f8e9858" providerId="ADAL" clId="{D15DE22E-EFDE-4A5A-A31B-B5E0F7A855E9}" dt="2024-05-15T09:25:27.878" v="4325" actId="207"/>
        <pc:sldMkLst>
          <pc:docMk/>
          <pc:sldMk cId="4070898017" sldId="1387"/>
        </pc:sldMkLst>
        <pc:spChg chg="mod">
          <ac:chgData name="Aurélie HARMEGNIES" userId="2655bee0-56db-4513-82e0-4a125f8e9858" providerId="ADAL" clId="{D15DE22E-EFDE-4A5A-A31B-B5E0F7A855E9}" dt="2024-05-15T09:15:03.030" v="4252" actId="20577"/>
          <ac:spMkLst>
            <pc:docMk/>
            <pc:sldMk cId="4070898017" sldId="1387"/>
            <ac:spMk id="3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4T14:29:53.970" v="2043" actId="571"/>
          <ac:spMkLst>
            <pc:docMk/>
            <pc:sldMk cId="4070898017" sldId="1387"/>
            <ac:spMk id="11" creationId="{52937261-A424-3185-0045-3A3DE5AC1263}"/>
          </ac:spMkLst>
        </pc:spChg>
        <pc:spChg chg="mod">
          <ac:chgData name="Aurélie HARMEGNIES" userId="2655bee0-56db-4513-82e0-4a125f8e9858" providerId="ADAL" clId="{D15DE22E-EFDE-4A5A-A31B-B5E0F7A855E9}" dt="2024-05-15T09:25:27.878" v="4325" actId="207"/>
          <ac:spMkLst>
            <pc:docMk/>
            <pc:sldMk cId="4070898017" sldId="1387"/>
            <ac:spMk id="15" creationId="{00000000-0000-0000-0000-000000000000}"/>
          </ac:spMkLst>
        </pc:spChg>
        <pc:picChg chg="add mod">
          <ac:chgData name="Aurélie HARMEGNIES" userId="2655bee0-56db-4513-82e0-4a125f8e9858" providerId="ADAL" clId="{D15DE22E-EFDE-4A5A-A31B-B5E0F7A855E9}" dt="2024-05-15T09:11:56.745" v="4250" actId="1076"/>
          <ac:picMkLst>
            <pc:docMk/>
            <pc:sldMk cId="4070898017" sldId="1387"/>
            <ac:picMk id="2" creationId="{66D4EDAF-FA04-ABAC-112F-4793663BA4CD}"/>
          </ac:picMkLst>
        </pc:picChg>
        <pc:picChg chg="mod">
          <ac:chgData name="Aurélie HARMEGNIES" userId="2655bee0-56db-4513-82e0-4a125f8e9858" providerId="ADAL" clId="{D15DE22E-EFDE-4A5A-A31B-B5E0F7A855E9}" dt="2024-05-15T09:11:08.432" v="4219" actId="1076"/>
          <ac:picMkLst>
            <pc:docMk/>
            <pc:sldMk cId="4070898017" sldId="1387"/>
            <ac:picMk id="4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09:02.114" v="703" actId="478"/>
          <ac:picMkLst>
            <pc:docMk/>
            <pc:sldMk cId="4070898017" sldId="1387"/>
            <ac:picMk id="5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9:11:28.085" v="4223" actId="1076"/>
          <ac:picMkLst>
            <pc:docMk/>
            <pc:sldMk cId="4070898017" sldId="1387"/>
            <ac:picMk id="6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5T09:11:52.813" v="4249" actId="1076"/>
          <ac:picMkLst>
            <pc:docMk/>
            <pc:sldMk cId="4070898017" sldId="1387"/>
            <ac:picMk id="7" creationId="{00000000-0000-0000-0000-000000000000}"/>
          </ac:picMkLst>
        </pc:picChg>
        <pc:picChg chg="add del mod">
          <ac:chgData name="Aurélie HARMEGNIES" userId="2655bee0-56db-4513-82e0-4a125f8e9858" providerId="ADAL" clId="{D15DE22E-EFDE-4A5A-A31B-B5E0F7A855E9}" dt="2024-05-15T09:14:59.785" v="4251" actId="478"/>
          <ac:picMkLst>
            <pc:docMk/>
            <pc:sldMk cId="4070898017" sldId="1387"/>
            <ac:picMk id="10" creationId="{3959217A-7D33-8548-BA4B-21A83E999C18}"/>
          </ac:picMkLst>
        </pc:picChg>
        <pc:picChg chg="add mod">
          <ac:chgData name="Aurélie HARMEGNIES" userId="2655bee0-56db-4513-82e0-4a125f8e9858" providerId="ADAL" clId="{D15DE22E-EFDE-4A5A-A31B-B5E0F7A855E9}" dt="2024-05-14T14:29:53.970" v="2043" actId="571"/>
          <ac:picMkLst>
            <pc:docMk/>
            <pc:sldMk cId="4070898017" sldId="1387"/>
            <ac:picMk id="12" creationId="{82BC92A1-1427-B1B9-5604-3471120A6BA6}"/>
          </ac:picMkLst>
        </pc:picChg>
        <pc:picChg chg="add mod">
          <ac:chgData name="Aurélie HARMEGNIES" userId="2655bee0-56db-4513-82e0-4a125f8e9858" providerId="ADAL" clId="{D15DE22E-EFDE-4A5A-A31B-B5E0F7A855E9}" dt="2024-05-15T09:11:18.052" v="4220" actId="1076"/>
          <ac:picMkLst>
            <pc:docMk/>
            <pc:sldMk cId="4070898017" sldId="1387"/>
            <ac:picMk id="13" creationId="{2CDCBD9D-13AB-3D03-1CE6-6AF221EBAB26}"/>
          </ac:picMkLst>
        </pc:picChg>
      </pc:sldChg>
      <pc:sldChg chg="addSp modSp add mod">
        <pc:chgData name="Aurélie HARMEGNIES" userId="2655bee0-56db-4513-82e0-4a125f8e9858" providerId="ADAL" clId="{D15DE22E-EFDE-4A5A-A31B-B5E0F7A855E9}" dt="2024-05-15T09:03:59.145" v="4210" actId="20577"/>
        <pc:sldMkLst>
          <pc:docMk/>
          <pc:sldMk cId="3355632635" sldId="1388"/>
        </pc:sldMkLst>
        <pc:spChg chg="mod">
          <ac:chgData name="Aurélie HARMEGNIES" userId="2655bee0-56db-4513-82e0-4a125f8e9858" providerId="ADAL" clId="{D15DE22E-EFDE-4A5A-A31B-B5E0F7A855E9}" dt="2024-05-15T09:03:59.145" v="4210" actId="20577"/>
          <ac:spMkLst>
            <pc:docMk/>
            <pc:sldMk cId="3355632635" sldId="1388"/>
            <ac:spMk id="2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5T07:40:12.883" v="3637" actId="20577"/>
          <ac:spMkLst>
            <pc:docMk/>
            <pc:sldMk cId="3355632635" sldId="1388"/>
            <ac:spMk id="7" creationId="{D1868E7A-BE51-BC02-C82D-E03693AAE579}"/>
          </ac:spMkLst>
        </pc:spChg>
        <pc:picChg chg="add mod">
          <ac:chgData name="Aurélie HARMEGNIES" userId="2655bee0-56db-4513-82e0-4a125f8e9858" providerId="ADAL" clId="{D15DE22E-EFDE-4A5A-A31B-B5E0F7A855E9}" dt="2024-05-15T09:03:42.668" v="4199" actId="1076"/>
          <ac:picMkLst>
            <pc:docMk/>
            <pc:sldMk cId="3355632635" sldId="1388"/>
            <ac:picMk id="5" creationId="{F36897F4-F31F-7087-571D-B378CEEFFBB6}"/>
          </ac:picMkLst>
        </pc:picChg>
        <pc:picChg chg="add mod">
          <ac:chgData name="Aurélie HARMEGNIES" userId="2655bee0-56db-4513-82e0-4a125f8e9858" providerId="ADAL" clId="{D15DE22E-EFDE-4A5A-A31B-B5E0F7A855E9}" dt="2024-05-15T07:26:14.856" v="3538" actId="1076"/>
          <ac:picMkLst>
            <pc:docMk/>
            <pc:sldMk cId="3355632635" sldId="1388"/>
            <ac:picMk id="6" creationId="{B02BE577-BF7E-E78F-4921-F5B81F1A432D}"/>
          </ac:picMkLst>
        </pc:picChg>
      </pc:sldChg>
      <pc:sldChg chg="add del">
        <pc:chgData name="Aurélie HARMEGNIES" userId="2655bee0-56db-4513-82e0-4a125f8e9858" providerId="ADAL" clId="{D15DE22E-EFDE-4A5A-A31B-B5E0F7A855E9}" dt="2024-05-14T11:45:11.472" v="106" actId="47"/>
        <pc:sldMkLst>
          <pc:docMk/>
          <pc:sldMk cId="708233633" sldId="1389"/>
        </pc:sldMkLst>
      </pc:sldChg>
      <pc:sldChg chg="addSp delSp modSp add mod modAnim">
        <pc:chgData name="Aurélie HARMEGNIES" userId="2655bee0-56db-4513-82e0-4a125f8e9858" providerId="ADAL" clId="{D15DE22E-EFDE-4A5A-A31B-B5E0F7A855E9}" dt="2024-05-15T09:02:00.225" v="4184"/>
        <pc:sldMkLst>
          <pc:docMk/>
          <pc:sldMk cId="3702962323" sldId="1390"/>
        </pc:sldMkLst>
        <pc:spChg chg="mod">
          <ac:chgData name="Aurélie HARMEGNIES" userId="2655bee0-56db-4513-82e0-4a125f8e9858" providerId="ADAL" clId="{D15DE22E-EFDE-4A5A-A31B-B5E0F7A855E9}" dt="2024-05-15T05:44:55.651" v="2144" actId="20577"/>
          <ac:spMkLst>
            <pc:docMk/>
            <pc:sldMk cId="3702962323" sldId="1390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2:40:49.050" v="1638" actId="20577"/>
          <ac:spMkLst>
            <pc:docMk/>
            <pc:sldMk cId="3702962323" sldId="1390"/>
            <ac:spMk id="3" creationId="{00000000-0000-0000-0000-000000000000}"/>
          </ac:spMkLst>
        </pc:spChg>
        <pc:spChg chg="add mod">
          <ac:chgData name="Aurélie HARMEGNIES" userId="2655bee0-56db-4513-82e0-4a125f8e9858" providerId="ADAL" clId="{D15DE22E-EFDE-4A5A-A31B-B5E0F7A855E9}" dt="2024-05-14T12:40:44.729" v="1632" actId="1076"/>
          <ac:spMkLst>
            <pc:docMk/>
            <pc:sldMk cId="3702962323" sldId="1390"/>
            <ac:spMk id="16" creationId="{59692EB7-A92B-650F-FF55-F48AF34CB6A8}"/>
          </ac:spMkLst>
        </pc:sp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4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5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6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7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8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9" creationId="{00000000-0000-0000-0000-000000000000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10" creationId="{00000000-0000-0000-0000-000000000000}"/>
          </ac:picMkLst>
        </pc:picChg>
        <pc:picChg chg="add mod">
          <ac:chgData name="Aurélie HARMEGNIES" userId="2655bee0-56db-4513-82e0-4a125f8e9858" providerId="ADAL" clId="{D15DE22E-EFDE-4A5A-A31B-B5E0F7A855E9}" dt="2024-05-14T12:40:44.729" v="1632" actId="1076"/>
          <ac:picMkLst>
            <pc:docMk/>
            <pc:sldMk cId="3702962323" sldId="1390"/>
            <ac:picMk id="11" creationId="{AFE377C8-A369-5CD7-A4E5-E17CC4D6A0A2}"/>
          </ac:picMkLst>
        </pc:picChg>
        <pc:picChg chg="add mod">
          <ac:chgData name="Aurélie HARMEGNIES" userId="2655bee0-56db-4513-82e0-4a125f8e9858" providerId="ADAL" clId="{D15DE22E-EFDE-4A5A-A31B-B5E0F7A855E9}" dt="2024-05-14T12:40:44.729" v="1632" actId="1076"/>
          <ac:picMkLst>
            <pc:docMk/>
            <pc:sldMk cId="3702962323" sldId="1390"/>
            <ac:picMk id="12" creationId="{5C61D42B-A4E8-F178-6400-A01AF91F3E0D}"/>
          </ac:picMkLst>
        </pc:picChg>
        <pc:picChg chg="del">
          <ac:chgData name="Aurélie HARMEGNIES" userId="2655bee0-56db-4513-82e0-4a125f8e9858" providerId="ADAL" clId="{D15DE22E-EFDE-4A5A-A31B-B5E0F7A855E9}" dt="2024-05-14T12:41:35.746" v="1644" actId="478"/>
          <ac:picMkLst>
            <pc:docMk/>
            <pc:sldMk cId="3702962323" sldId="1390"/>
            <ac:picMk id="13" creationId="{00000000-0000-0000-0000-000000000000}"/>
          </ac:picMkLst>
        </pc:picChg>
        <pc:picChg chg="add mod">
          <ac:chgData name="Aurélie HARMEGNIES" userId="2655bee0-56db-4513-82e0-4a125f8e9858" providerId="ADAL" clId="{D15DE22E-EFDE-4A5A-A31B-B5E0F7A855E9}" dt="2024-05-14T12:40:44.729" v="1632" actId="1076"/>
          <ac:picMkLst>
            <pc:docMk/>
            <pc:sldMk cId="3702962323" sldId="1390"/>
            <ac:picMk id="14" creationId="{33442C76-E9D2-ED4B-2B02-1B943B05EBDC}"/>
          </ac:picMkLst>
        </pc:picChg>
        <pc:picChg chg="add mod">
          <ac:chgData name="Aurélie HARMEGNIES" userId="2655bee0-56db-4513-82e0-4a125f8e9858" providerId="ADAL" clId="{D15DE22E-EFDE-4A5A-A31B-B5E0F7A855E9}" dt="2024-05-14T12:40:44.729" v="1632" actId="1076"/>
          <ac:picMkLst>
            <pc:docMk/>
            <pc:sldMk cId="3702962323" sldId="1390"/>
            <ac:picMk id="15" creationId="{238CC53B-2340-8E3A-FAEA-E26C2A8D43AA}"/>
          </ac:picMkLst>
        </pc:picChg>
        <pc:picChg chg="add mod">
          <ac:chgData name="Aurélie HARMEGNIES" userId="2655bee0-56db-4513-82e0-4a125f8e9858" providerId="ADAL" clId="{D15DE22E-EFDE-4A5A-A31B-B5E0F7A855E9}" dt="2024-05-14T12:40:52.217" v="1639" actId="1076"/>
          <ac:picMkLst>
            <pc:docMk/>
            <pc:sldMk cId="3702962323" sldId="1390"/>
            <ac:picMk id="17" creationId="{6C4C9CC6-F5E0-AA28-3A65-287C67819115}"/>
          </ac:picMkLst>
        </pc:picChg>
      </pc:sldChg>
      <pc:sldChg chg="modSp new del mod">
        <pc:chgData name="Aurélie HARMEGNIES" userId="2655bee0-56db-4513-82e0-4a125f8e9858" providerId="ADAL" clId="{D15DE22E-EFDE-4A5A-A31B-B5E0F7A855E9}" dt="2024-05-14T12:20:43.586" v="1063" actId="47"/>
        <pc:sldMkLst>
          <pc:docMk/>
          <pc:sldMk cId="56340548" sldId="1391"/>
        </pc:sldMkLst>
        <pc:spChg chg="mod">
          <ac:chgData name="Aurélie HARMEGNIES" userId="2655bee0-56db-4513-82e0-4a125f8e9858" providerId="ADAL" clId="{D15DE22E-EFDE-4A5A-A31B-B5E0F7A855E9}" dt="2024-05-14T11:53:24.139" v="330" actId="20577"/>
          <ac:spMkLst>
            <pc:docMk/>
            <pc:sldMk cId="56340548" sldId="1391"/>
            <ac:spMk id="2" creationId="{4E23BF30-9C72-25C3-DCB3-83D6516F6393}"/>
          </ac:spMkLst>
        </pc:spChg>
        <pc:spChg chg="mod">
          <ac:chgData name="Aurélie HARMEGNIES" userId="2655bee0-56db-4513-82e0-4a125f8e9858" providerId="ADAL" clId="{D15DE22E-EFDE-4A5A-A31B-B5E0F7A855E9}" dt="2024-05-14T11:51:34.801" v="199" actId="20577"/>
          <ac:spMkLst>
            <pc:docMk/>
            <pc:sldMk cId="56340548" sldId="1391"/>
            <ac:spMk id="3" creationId="{375565A5-2EB4-F692-A69D-8E065936FF45}"/>
          </ac:spMkLst>
        </pc:spChg>
      </pc:sldChg>
      <pc:sldChg chg="addSp delSp modSp add mod modAnim">
        <pc:chgData name="Aurélie HARMEGNIES" userId="2655bee0-56db-4513-82e0-4a125f8e9858" providerId="ADAL" clId="{D15DE22E-EFDE-4A5A-A31B-B5E0F7A855E9}" dt="2024-05-15T09:24:16.151" v="4319"/>
        <pc:sldMkLst>
          <pc:docMk/>
          <pc:sldMk cId="837452218" sldId="1391"/>
        </pc:sldMkLst>
        <pc:spChg chg="add del mod">
          <ac:chgData name="Aurélie HARMEGNIES" userId="2655bee0-56db-4513-82e0-4a125f8e9858" providerId="ADAL" clId="{D15DE22E-EFDE-4A5A-A31B-B5E0F7A855E9}" dt="2024-05-15T05:58:06.116" v="2450" actId="20577"/>
          <ac:spMkLst>
            <pc:docMk/>
            <pc:sldMk cId="837452218" sldId="1391"/>
            <ac:spMk id="2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5T06:56:25.008" v="3250" actId="1076"/>
          <ac:spMkLst>
            <pc:docMk/>
            <pc:sldMk cId="837452218" sldId="1391"/>
            <ac:spMk id="10" creationId="{D45C85B0-DDCB-B18A-6FA7-C575BD64470A}"/>
          </ac:spMkLst>
        </pc:spChg>
        <pc:spChg chg="add del mod">
          <ac:chgData name="Aurélie HARMEGNIES" userId="2655bee0-56db-4513-82e0-4a125f8e9858" providerId="ADAL" clId="{D15DE22E-EFDE-4A5A-A31B-B5E0F7A855E9}" dt="2024-05-15T05:56:27.312" v="2431" actId="478"/>
          <ac:spMkLst>
            <pc:docMk/>
            <pc:sldMk cId="837452218" sldId="1391"/>
            <ac:spMk id="13" creationId="{7BC8EECA-9CC5-480B-FA01-9C3237048FF7}"/>
          </ac:spMkLst>
        </pc:spChg>
        <pc:spChg chg="add mod">
          <ac:chgData name="Aurélie HARMEGNIES" userId="2655bee0-56db-4513-82e0-4a125f8e9858" providerId="ADAL" clId="{D15DE22E-EFDE-4A5A-A31B-B5E0F7A855E9}" dt="2024-05-15T09:23:42.839" v="4314" actId="20577"/>
          <ac:spMkLst>
            <pc:docMk/>
            <pc:sldMk cId="837452218" sldId="1391"/>
            <ac:spMk id="17" creationId="{31F1C12D-6806-7939-9AE5-DB2B6605B605}"/>
          </ac:spMkLst>
        </pc:spChg>
        <pc:picChg chg="del">
          <ac:chgData name="Aurélie HARMEGNIES" userId="2655bee0-56db-4513-82e0-4a125f8e9858" providerId="ADAL" clId="{D15DE22E-EFDE-4A5A-A31B-B5E0F7A855E9}" dt="2024-05-15T05:53:58.859" v="2347" actId="478"/>
          <ac:picMkLst>
            <pc:docMk/>
            <pc:sldMk cId="837452218" sldId="1391"/>
            <ac:picMk id="5" creationId="{93F5A29B-13A3-440B-AC4F-F9CB395EF4D3}"/>
          </ac:picMkLst>
        </pc:picChg>
        <pc:picChg chg="add mod modCrop">
          <ac:chgData name="Aurélie HARMEGNIES" userId="2655bee0-56db-4513-82e0-4a125f8e9858" providerId="ADAL" clId="{D15DE22E-EFDE-4A5A-A31B-B5E0F7A855E9}" dt="2024-05-15T05:58:08.895" v="2451" actId="1076"/>
          <ac:picMkLst>
            <pc:docMk/>
            <pc:sldMk cId="837452218" sldId="1391"/>
            <ac:picMk id="9" creationId="{EA515400-2A68-9686-CC57-D37EE76772B9}"/>
          </ac:picMkLst>
        </pc:picChg>
        <pc:picChg chg="add del mod">
          <ac:chgData name="Aurélie HARMEGNIES" userId="2655bee0-56db-4513-82e0-4a125f8e9858" providerId="ADAL" clId="{D15DE22E-EFDE-4A5A-A31B-B5E0F7A855E9}" dt="2024-05-15T05:56:29.828" v="2433" actId="478"/>
          <ac:picMkLst>
            <pc:docMk/>
            <pc:sldMk cId="837452218" sldId="1391"/>
            <ac:picMk id="15" creationId="{20062878-1557-4E7D-A4FF-462B8FDB012C}"/>
          </ac:picMkLst>
        </pc:picChg>
        <pc:picChg chg="add mod ord modCrop">
          <ac:chgData name="Aurélie HARMEGNIES" userId="2655bee0-56db-4513-82e0-4a125f8e9858" providerId="ADAL" clId="{D15DE22E-EFDE-4A5A-A31B-B5E0F7A855E9}" dt="2024-05-15T05:58:00.437" v="2447" actId="1076"/>
          <ac:picMkLst>
            <pc:docMk/>
            <pc:sldMk cId="837452218" sldId="1391"/>
            <ac:picMk id="16" creationId="{1D257081-65FC-77AF-36E3-B841CF4C5B67}"/>
          </ac:picMkLst>
        </pc:picChg>
        <pc:picChg chg="del">
          <ac:chgData name="Aurélie HARMEGNIES" userId="2655bee0-56db-4513-82e0-4a125f8e9858" providerId="ADAL" clId="{D15DE22E-EFDE-4A5A-A31B-B5E0F7A855E9}" dt="2024-05-15T05:56:12.515" v="2397" actId="478"/>
          <ac:picMkLst>
            <pc:docMk/>
            <pc:sldMk cId="837452218" sldId="1391"/>
            <ac:picMk id="21" creationId="{433C3B6F-B2A3-4D5C-8D77-302184EAE08A}"/>
          </ac:picMkLst>
        </pc:picChg>
      </pc:sldChg>
      <pc:sldChg chg="delSp new del mod">
        <pc:chgData name="Aurélie HARMEGNIES" userId="2655bee0-56db-4513-82e0-4a125f8e9858" providerId="ADAL" clId="{D15DE22E-EFDE-4A5A-A31B-B5E0F7A855E9}" dt="2024-05-15T09:40:00.640" v="4326" actId="47"/>
        <pc:sldMkLst>
          <pc:docMk/>
          <pc:sldMk cId="1269230771" sldId="1392"/>
        </pc:sldMkLst>
        <pc:spChg chg="del">
          <ac:chgData name="Aurélie HARMEGNIES" userId="2655bee0-56db-4513-82e0-4a125f8e9858" providerId="ADAL" clId="{D15DE22E-EFDE-4A5A-A31B-B5E0F7A855E9}" dt="2024-05-15T09:23:57.682" v="4316" actId="478"/>
          <ac:spMkLst>
            <pc:docMk/>
            <pc:sldMk cId="1269230771" sldId="1392"/>
            <ac:spMk id="2" creationId="{8A4CD7AE-6EB5-8497-20C1-CD67AEFFDD29}"/>
          </ac:spMkLst>
        </pc:spChg>
        <pc:spChg chg="del">
          <ac:chgData name="Aurélie HARMEGNIES" userId="2655bee0-56db-4513-82e0-4a125f8e9858" providerId="ADAL" clId="{D15DE22E-EFDE-4A5A-A31B-B5E0F7A855E9}" dt="2024-05-15T09:23:58.861" v="4317" actId="478"/>
          <ac:spMkLst>
            <pc:docMk/>
            <pc:sldMk cId="1269230771" sldId="1392"/>
            <ac:spMk id="3" creationId="{247C4708-9CE0-8E69-9A2A-135EADE590BE}"/>
          </ac:spMkLst>
        </pc:spChg>
      </pc:sldChg>
      <pc:sldChg chg="modSp add del mod">
        <pc:chgData name="Aurélie HARMEGNIES" userId="2655bee0-56db-4513-82e0-4a125f8e9858" providerId="ADAL" clId="{D15DE22E-EFDE-4A5A-A31B-B5E0F7A855E9}" dt="2024-05-14T12:11:21.105" v="728" actId="47"/>
        <pc:sldMkLst>
          <pc:docMk/>
          <pc:sldMk cId="2715537308" sldId="1392"/>
        </pc:sldMkLst>
        <pc:spChg chg="mod">
          <ac:chgData name="Aurélie HARMEGNIES" userId="2655bee0-56db-4513-82e0-4a125f8e9858" providerId="ADAL" clId="{D15DE22E-EFDE-4A5A-A31B-B5E0F7A855E9}" dt="2024-05-14T11:58:46.265" v="610" actId="20577"/>
          <ac:spMkLst>
            <pc:docMk/>
            <pc:sldMk cId="2715537308" sldId="1392"/>
            <ac:spMk id="3" creationId="{00000000-0000-0000-0000-000000000000}"/>
          </ac:spMkLst>
        </pc:spChg>
        <pc:spChg chg="mod">
          <ac:chgData name="Aurélie HARMEGNIES" userId="2655bee0-56db-4513-82e0-4a125f8e9858" providerId="ADAL" clId="{D15DE22E-EFDE-4A5A-A31B-B5E0F7A855E9}" dt="2024-05-14T11:59:55.590" v="671" actId="20577"/>
          <ac:spMkLst>
            <pc:docMk/>
            <pc:sldMk cId="2715537308" sldId="1392"/>
            <ac:spMk id="15" creationId="{00000000-0000-0000-0000-000000000000}"/>
          </ac:spMkLst>
        </pc:spChg>
        <pc:picChg chg="mod">
          <ac:chgData name="Aurélie HARMEGNIES" userId="2655bee0-56db-4513-82e0-4a125f8e9858" providerId="ADAL" clId="{D15DE22E-EFDE-4A5A-A31B-B5E0F7A855E9}" dt="2024-05-14T11:57:50.549" v="543" actId="1076"/>
          <ac:picMkLst>
            <pc:docMk/>
            <pc:sldMk cId="2715537308" sldId="1392"/>
            <ac:picMk id="4" creationId="{00000000-0000-0000-0000-000000000000}"/>
          </ac:picMkLst>
        </pc:picChg>
        <pc:picChg chg="mod">
          <ac:chgData name="Aurélie HARMEGNIES" userId="2655bee0-56db-4513-82e0-4a125f8e9858" providerId="ADAL" clId="{D15DE22E-EFDE-4A5A-A31B-B5E0F7A855E9}" dt="2024-05-14T11:56:41.211" v="452" actId="1076"/>
          <ac:picMkLst>
            <pc:docMk/>
            <pc:sldMk cId="2715537308" sldId="1392"/>
            <ac:picMk id="7" creationId="{00000000-0000-0000-0000-000000000000}"/>
          </ac:picMkLst>
        </pc:picChg>
      </pc:sldChg>
    </pc:docChg>
  </pc:docChgLst>
  <pc:docChgLst>
    <pc:chgData name="Aurélie HARMEGNIES" userId="2655bee0-56db-4513-82e0-4a125f8e9858" providerId="ADAL" clId="{91C36AD6-EDED-4807-9857-FBBEAA499B64}"/>
    <pc:docChg chg="undo custSel addSld delSld modSld sldOrd">
      <pc:chgData name="Aurélie HARMEGNIES" userId="2655bee0-56db-4513-82e0-4a125f8e9858" providerId="ADAL" clId="{91C36AD6-EDED-4807-9857-FBBEAA499B64}" dt="2023-04-17T15:40:50.288" v="5013" actId="1076"/>
      <pc:docMkLst>
        <pc:docMk/>
      </pc:docMkLst>
      <pc:sldChg chg="addSp delSp modSp mod modAnim">
        <pc:chgData name="Aurélie HARMEGNIES" userId="2655bee0-56db-4513-82e0-4a125f8e9858" providerId="ADAL" clId="{91C36AD6-EDED-4807-9857-FBBEAA499B64}" dt="2023-04-17T15:40:50.288" v="5013" actId="1076"/>
        <pc:sldMkLst>
          <pc:docMk/>
          <pc:sldMk cId="1974518223" sldId="260"/>
        </pc:sldMkLst>
        <pc:spChg chg="mod">
          <ac:chgData name="Aurélie HARMEGNIES" userId="2655bee0-56db-4513-82e0-4a125f8e9858" providerId="ADAL" clId="{91C36AD6-EDED-4807-9857-FBBEAA499B64}" dt="2023-04-17T09:19:14.348" v="4733" actId="5793"/>
          <ac:spMkLst>
            <pc:docMk/>
            <pc:sldMk cId="1974518223" sldId="260"/>
            <ac:spMk id="2" creationId="{00000000-0000-0000-0000-000000000000}"/>
          </ac:spMkLst>
        </pc:spChg>
        <pc:spChg chg="add mod">
          <ac:chgData name="Aurélie HARMEGNIES" userId="2655bee0-56db-4513-82e0-4a125f8e9858" providerId="ADAL" clId="{91C36AD6-EDED-4807-9857-FBBEAA499B64}" dt="2023-04-17T15:40:50.288" v="5013" actId="1076"/>
          <ac:spMkLst>
            <pc:docMk/>
            <pc:sldMk cId="1974518223" sldId="260"/>
            <ac:spMk id="7" creationId="{CCB2C94F-3B9F-E7AF-C744-3341BB445DE6}"/>
          </ac:spMkLst>
        </pc:spChg>
        <pc:picChg chg="add mod">
          <ac:chgData name="Aurélie HARMEGNIES" userId="2655bee0-56db-4513-82e0-4a125f8e9858" providerId="ADAL" clId="{91C36AD6-EDED-4807-9857-FBBEAA499B64}" dt="2023-04-17T15:40:50.288" v="5013" actId="1076"/>
          <ac:picMkLst>
            <pc:docMk/>
            <pc:sldMk cId="1974518223" sldId="260"/>
            <ac:picMk id="4" creationId="{7A4DB7FD-1003-C58C-6695-F99674988035}"/>
          </ac:picMkLst>
        </pc:picChg>
        <pc:picChg chg="add mod">
          <ac:chgData name="Aurélie HARMEGNIES" userId="2655bee0-56db-4513-82e0-4a125f8e9858" providerId="ADAL" clId="{91C36AD6-EDED-4807-9857-FBBEAA499B64}" dt="2023-04-17T15:40:50.288" v="5013" actId="1076"/>
          <ac:picMkLst>
            <pc:docMk/>
            <pc:sldMk cId="1974518223" sldId="260"/>
            <ac:picMk id="5" creationId="{F13970AE-C323-69C5-7CE7-9EAE0697CB2D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6" creationId="{7EB85AD1-D867-A309-97E6-1C9D6991D84D}"/>
          </ac:picMkLst>
        </pc:picChg>
        <pc:picChg chg="add del mod">
          <ac:chgData name="Aurélie HARMEGNIES" userId="2655bee0-56db-4513-82e0-4a125f8e9858" providerId="ADAL" clId="{91C36AD6-EDED-4807-9857-FBBEAA499B64}" dt="2023-04-13T12:33:44.946" v="4365" actId="478"/>
          <ac:picMkLst>
            <pc:docMk/>
            <pc:sldMk cId="1974518223" sldId="260"/>
            <ac:picMk id="6" creationId="{818F442C-0EFC-B4CF-65C0-0569AD1ED576}"/>
          </ac:picMkLst>
        </pc:picChg>
        <pc:picChg chg="add mod">
          <ac:chgData name="Aurélie HARMEGNIES" userId="2655bee0-56db-4513-82e0-4a125f8e9858" providerId="ADAL" clId="{91C36AD6-EDED-4807-9857-FBBEAA499B64}" dt="2023-04-17T15:40:50.288" v="5013" actId="1076"/>
          <ac:picMkLst>
            <pc:docMk/>
            <pc:sldMk cId="1974518223" sldId="260"/>
            <ac:picMk id="8" creationId="{843225C9-2A00-6D98-8F78-B73124FF14FB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9" creationId="{69DC464D-10C8-8D0A-FF6B-BEF569E29BD3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10" creationId="{AB5FCFB3-B215-F7C8-9CED-B8611A6BB38F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11" creationId="{8EB0D2A0-5403-A480-A1E9-196EF86D36FA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12" creationId="{2E770ECF-1D61-7177-D4A6-6FBDB4F790EA}"/>
          </ac:picMkLst>
        </pc:picChg>
        <pc:picChg chg="add del mod">
          <ac:chgData name="Aurélie HARMEGNIES" userId="2655bee0-56db-4513-82e0-4a125f8e9858" providerId="ADAL" clId="{91C36AD6-EDED-4807-9857-FBBEAA499B64}" dt="2023-04-17T15:30:35.828" v="4880" actId="478"/>
          <ac:picMkLst>
            <pc:docMk/>
            <pc:sldMk cId="1974518223" sldId="260"/>
            <ac:picMk id="13" creationId="{DF1441F6-0EC8-D88F-7736-F1DE2647D132}"/>
          </ac:picMkLst>
        </pc:picChg>
        <pc:picChg chg="add del mod">
          <ac:chgData name="Aurélie HARMEGNIES" userId="2655bee0-56db-4513-82e0-4a125f8e9858" providerId="ADAL" clId="{91C36AD6-EDED-4807-9857-FBBEAA499B64}" dt="2023-04-17T15:30:36.484" v="4881" actId="478"/>
          <ac:picMkLst>
            <pc:docMk/>
            <pc:sldMk cId="1974518223" sldId="260"/>
            <ac:picMk id="14" creationId="{98E3308D-25F7-D77A-9727-94BD1310E96B}"/>
          </ac:picMkLst>
        </pc:picChg>
        <pc:picChg chg="add del mod">
          <ac:chgData name="Aurélie HARMEGNIES" userId="2655bee0-56db-4513-82e0-4a125f8e9858" providerId="ADAL" clId="{91C36AD6-EDED-4807-9857-FBBEAA499B64}" dt="2023-04-17T15:31:00.899" v="4885" actId="478"/>
          <ac:picMkLst>
            <pc:docMk/>
            <pc:sldMk cId="1974518223" sldId="260"/>
            <ac:picMk id="15" creationId="{D97B7247-5A7D-F797-787A-8C0260C6ED8A}"/>
          </ac:picMkLst>
        </pc:picChg>
        <pc:picChg chg="add del mod">
          <ac:chgData name="Aurélie HARMEGNIES" userId="2655bee0-56db-4513-82e0-4a125f8e9858" providerId="ADAL" clId="{91C36AD6-EDED-4807-9857-FBBEAA499B64}" dt="2023-04-17T15:31:00.899" v="4885" actId="478"/>
          <ac:picMkLst>
            <pc:docMk/>
            <pc:sldMk cId="1974518223" sldId="260"/>
            <ac:picMk id="16" creationId="{722341FF-A22A-551C-979C-0F78BBF94E3D}"/>
          </ac:picMkLst>
        </pc:picChg>
        <pc:picChg chg="add del mod">
          <ac:chgData name="Aurélie HARMEGNIES" userId="2655bee0-56db-4513-82e0-4a125f8e9858" providerId="ADAL" clId="{91C36AD6-EDED-4807-9857-FBBEAA499B64}" dt="2023-04-17T15:40:23.754" v="4998" actId="478"/>
          <ac:picMkLst>
            <pc:docMk/>
            <pc:sldMk cId="1974518223" sldId="260"/>
            <ac:picMk id="1026" creationId="{68CE077B-0B35-84D8-BEA8-2FE11EEE2A09}"/>
          </ac:picMkLst>
        </pc:picChg>
        <pc:picChg chg="add del mod">
          <ac:chgData name="Aurélie HARMEGNIES" userId="2655bee0-56db-4513-82e0-4a125f8e9858" providerId="ADAL" clId="{91C36AD6-EDED-4807-9857-FBBEAA499B64}" dt="2023-04-13T12:30:42.837" v="4301" actId="478"/>
          <ac:picMkLst>
            <pc:docMk/>
            <pc:sldMk cId="1974518223" sldId="260"/>
            <ac:picMk id="1026" creationId="{94694B3B-C75A-6BA7-AF8A-89DC1ABF49CA}"/>
          </ac:picMkLst>
        </pc:picChg>
      </pc:sldChg>
      <pc:sldChg chg="addSp delSp modSp mod">
        <pc:chgData name="Aurélie HARMEGNIES" userId="2655bee0-56db-4513-82e0-4a125f8e9858" providerId="ADAL" clId="{91C36AD6-EDED-4807-9857-FBBEAA499B64}" dt="2023-04-17T08:28:09.670" v="4590"/>
        <pc:sldMkLst>
          <pc:docMk/>
          <pc:sldMk cId="358552893" sldId="261"/>
        </pc:sldMkLst>
        <pc:spChg chg="mod">
          <ac:chgData name="Aurélie HARMEGNIES" userId="2655bee0-56db-4513-82e0-4a125f8e9858" providerId="ADAL" clId="{91C36AD6-EDED-4807-9857-FBBEAA499B64}" dt="2023-04-17T08:28:09.670" v="4590"/>
          <ac:spMkLst>
            <pc:docMk/>
            <pc:sldMk cId="358552893" sldId="261"/>
            <ac:spMk id="2" creationId="{00000000-0000-0000-0000-000000000000}"/>
          </ac:spMkLst>
        </pc:spChg>
        <pc:spChg chg="mod">
          <ac:chgData name="Aurélie HARMEGNIES" userId="2655bee0-56db-4513-82e0-4a125f8e9858" providerId="ADAL" clId="{91C36AD6-EDED-4807-9857-FBBEAA499B64}" dt="2023-04-13T12:23:31.635" v="4070" actId="6549"/>
          <ac:spMkLst>
            <pc:docMk/>
            <pc:sldMk cId="358552893" sldId="261"/>
            <ac:spMk id="3" creationId="{00000000-0000-0000-0000-000000000000}"/>
          </ac:spMkLst>
        </pc:spChg>
        <pc:spChg chg="add del mod">
          <ac:chgData name="Aurélie HARMEGNIES" userId="2655bee0-56db-4513-82e0-4a125f8e9858" providerId="ADAL" clId="{91C36AD6-EDED-4807-9857-FBBEAA499B64}" dt="2023-04-12T12:59:36.523" v="2014" actId="21"/>
          <ac:spMkLst>
            <pc:docMk/>
            <pc:sldMk cId="358552893" sldId="261"/>
            <ac:spMk id="5" creationId="{80EADC0D-2B67-4895-D4F2-4C82801F7CE6}"/>
          </ac:spMkLst>
        </pc:spChg>
      </pc:sldChg>
      <pc:sldChg chg="addSp delSp modSp mod modAnim">
        <pc:chgData name="Aurélie HARMEGNIES" userId="2655bee0-56db-4513-82e0-4a125f8e9858" providerId="ADAL" clId="{91C36AD6-EDED-4807-9857-FBBEAA499B64}" dt="2023-04-17T15:38:46.209" v="4997" actId="478"/>
        <pc:sldMkLst>
          <pc:docMk/>
          <pc:sldMk cId="3091485381" sldId="270"/>
        </pc:sldMkLst>
        <pc:spChg chg="mod">
          <ac:chgData name="Aurélie HARMEGNIES" userId="2655bee0-56db-4513-82e0-4a125f8e9858" providerId="ADAL" clId="{91C36AD6-EDED-4807-9857-FBBEAA499B64}" dt="2023-04-12T13:25:00.624" v="2560"/>
          <ac:spMkLst>
            <pc:docMk/>
            <pc:sldMk cId="3091485381" sldId="270"/>
            <ac:spMk id="4" creationId="{655BA306-3BCC-4F51-A39A-D668A2D6A9BD}"/>
          </ac:spMkLst>
        </pc:spChg>
        <pc:spChg chg="mod">
          <ac:chgData name="Aurélie HARMEGNIES" userId="2655bee0-56db-4513-82e0-4a125f8e9858" providerId="ADAL" clId="{91C36AD6-EDED-4807-9857-FBBEAA499B64}" dt="2023-04-12T13:15:09.310" v="2281" actId="20577"/>
          <ac:spMkLst>
            <pc:docMk/>
            <pc:sldMk cId="3091485381" sldId="270"/>
            <ac:spMk id="6" creationId="{3CDDD9F1-9695-48CC-BAE1-2C7DE8B17375}"/>
          </ac:spMkLst>
        </pc:spChg>
        <pc:spChg chg="add mod">
          <ac:chgData name="Aurélie HARMEGNIES" userId="2655bee0-56db-4513-82e0-4a125f8e9858" providerId="ADAL" clId="{91C36AD6-EDED-4807-9857-FBBEAA499B64}" dt="2023-04-17T15:36:51.397" v="4987" actId="1076"/>
          <ac:spMkLst>
            <pc:docMk/>
            <pc:sldMk cId="3091485381" sldId="270"/>
            <ac:spMk id="10" creationId="{9F569286-37B3-130E-DFDA-BB24244ECE10}"/>
          </ac:spMkLst>
        </pc:spChg>
        <pc:picChg chg="add mod">
          <ac:chgData name="Aurélie HARMEGNIES" userId="2655bee0-56db-4513-82e0-4a125f8e9858" providerId="ADAL" clId="{91C36AD6-EDED-4807-9857-FBBEAA499B64}" dt="2023-04-17T15:36:20.036" v="4967" actId="14100"/>
          <ac:picMkLst>
            <pc:docMk/>
            <pc:sldMk cId="3091485381" sldId="270"/>
            <ac:picMk id="2" creationId="{C80E7CF5-802C-502F-80C9-2317F4F86E30}"/>
          </ac:picMkLst>
        </pc:picChg>
        <pc:picChg chg="add mod">
          <ac:chgData name="Aurélie HARMEGNIES" userId="2655bee0-56db-4513-82e0-4a125f8e9858" providerId="ADAL" clId="{91C36AD6-EDED-4807-9857-FBBEAA499B64}" dt="2023-04-17T15:36:35.220" v="4980" actId="1076"/>
          <ac:picMkLst>
            <pc:docMk/>
            <pc:sldMk cId="3091485381" sldId="270"/>
            <ac:picMk id="3" creationId="{29EA5885-13E2-7CB7-2E35-B511CFE96F26}"/>
          </ac:picMkLst>
        </pc:picChg>
        <pc:picChg chg="add mod">
          <ac:chgData name="Aurélie HARMEGNIES" userId="2655bee0-56db-4513-82e0-4a125f8e9858" providerId="ADAL" clId="{91C36AD6-EDED-4807-9857-FBBEAA499B64}" dt="2023-04-17T15:36:33.051" v="4979" actId="1076"/>
          <ac:picMkLst>
            <pc:docMk/>
            <pc:sldMk cId="3091485381" sldId="270"/>
            <ac:picMk id="7" creationId="{54E76A89-D69F-3A77-2E10-6BBDAE36240B}"/>
          </ac:picMkLst>
        </pc:picChg>
        <pc:picChg chg="add mod">
          <ac:chgData name="Aurélie HARMEGNIES" userId="2655bee0-56db-4513-82e0-4a125f8e9858" providerId="ADAL" clId="{91C36AD6-EDED-4807-9857-FBBEAA499B64}" dt="2023-04-17T15:36:17.050" v="4964" actId="14100"/>
          <ac:picMkLst>
            <pc:docMk/>
            <pc:sldMk cId="3091485381" sldId="270"/>
            <ac:picMk id="8" creationId="{D84C2AF8-8A42-BEA4-B1C1-0F2B4B734C4F}"/>
          </ac:picMkLst>
        </pc:picChg>
        <pc:picChg chg="add del mod">
          <ac:chgData name="Aurélie HARMEGNIES" userId="2655bee0-56db-4513-82e0-4a125f8e9858" providerId="ADAL" clId="{91C36AD6-EDED-4807-9857-FBBEAA499B64}" dt="2023-04-17T15:37:29.484" v="4990" actId="478"/>
          <ac:picMkLst>
            <pc:docMk/>
            <pc:sldMk cId="3091485381" sldId="270"/>
            <ac:picMk id="9" creationId="{6A891CC6-0D5F-442A-BF0D-6569B240321A}"/>
          </ac:picMkLst>
        </pc:picChg>
        <pc:picChg chg="add del mod">
          <ac:chgData name="Aurélie HARMEGNIES" userId="2655bee0-56db-4513-82e0-4a125f8e9858" providerId="ADAL" clId="{91C36AD6-EDED-4807-9857-FBBEAA499B64}" dt="2023-04-17T15:38:05.274" v="4992" actId="478"/>
          <ac:picMkLst>
            <pc:docMk/>
            <pc:sldMk cId="3091485381" sldId="270"/>
            <ac:picMk id="4098" creationId="{1A37CE8B-A549-B9F1-FC52-6ED4F39B8B66}"/>
          </ac:picMkLst>
        </pc:picChg>
        <pc:picChg chg="add del mod">
          <ac:chgData name="Aurélie HARMEGNIES" userId="2655bee0-56db-4513-82e0-4a125f8e9858" providerId="ADAL" clId="{91C36AD6-EDED-4807-9857-FBBEAA499B64}" dt="2023-04-17T15:38:46.209" v="4997" actId="478"/>
          <ac:picMkLst>
            <pc:docMk/>
            <pc:sldMk cId="3091485381" sldId="270"/>
            <ac:picMk id="4100" creationId="{79043418-B3C6-2947-132A-CCE288D80CC9}"/>
          </ac:picMkLst>
        </pc:picChg>
      </pc:sldChg>
      <pc:sldChg chg="addSp delSp modSp mod ord delAnim modAnim">
        <pc:chgData name="Aurélie HARMEGNIES" userId="2655bee0-56db-4513-82e0-4a125f8e9858" providerId="ADAL" clId="{91C36AD6-EDED-4807-9857-FBBEAA499B64}" dt="2023-04-17T08:19:59.409" v="4585" actId="20577"/>
        <pc:sldMkLst>
          <pc:docMk/>
          <pc:sldMk cId="2087224613" sldId="278"/>
        </pc:sldMkLst>
        <pc:spChg chg="mod">
          <ac:chgData name="Aurélie HARMEGNIES" userId="2655bee0-56db-4513-82e0-4a125f8e9858" providerId="ADAL" clId="{91C36AD6-EDED-4807-9857-FBBEAA499B64}" dt="2023-04-17T08:19:59.409" v="4585" actId="20577"/>
          <ac:spMkLst>
            <pc:docMk/>
            <pc:sldMk cId="2087224613" sldId="278"/>
            <ac:spMk id="3" creationId="{00000000-0000-0000-0000-000000000000}"/>
          </ac:spMkLst>
        </pc:spChg>
        <pc:spChg chg="mod">
          <ac:chgData name="Aurélie HARMEGNIES" userId="2655bee0-56db-4513-82e0-4a125f8e9858" providerId="ADAL" clId="{91C36AD6-EDED-4807-9857-FBBEAA499B64}" dt="2023-04-12T13:22:27.162" v="2493" actId="1035"/>
          <ac:spMkLst>
            <pc:docMk/>
            <pc:sldMk cId="2087224613" sldId="278"/>
            <ac:spMk id="14" creationId="{CBB4D563-BBC7-4BB1-88A8-443B470D2659}"/>
          </ac:spMkLst>
        </pc:spChg>
        <pc:spChg chg="del mod">
          <ac:chgData name="Aurélie HARMEGNIES" userId="2655bee0-56db-4513-82e0-4a125f8e9858" providerId="ADAL" clId="{91C36AD6-EDED-4807-9857-FBBEAA499B64}" dt="2023-04-12T13:22:22.260" v="2489" actId="478"/>
          <ac:spMkLst>
            <pc:docMk/>
            <pc:sldMk cId="2087224613" sldId="278"/>
            <ac:spMk id="19" creationId="{19703DFF-AEC1-4716-9AB1-8685669F2A43}"/>
          </ac:spMkLst>
        </pc:spChg>
        <pc:spChg chg="del">
          <ac:chgData name="Aurélie HARMEGNIES" userId="2655bee0-56db-4513-82e0-4a125f8e9858" providerId="ADAL" clId="{91C36AD6-EDED-4807-9857-FBBEAA499B64}" dt="2023-04-12T13:22:15.084" v="2488" actId="478"/>
          <ac:spMkLst>
            <pc:docMk/>
            <pc:sldMk cId="2087224613" sldId="278"/>
            <ac:spMk id="29" creationId="{F784DF51-1977-4DED-B96C-5ABD03A8E9CF}"/>
          </ac:spMkLst>
        </pc:spChg>
        <pc:spChg chg="add del mod">
          <ac:chgData name="Aurélie HARMEGNIES" userId="2655bee0-56db-4513-82e0-4a125f8e9858" providerId="ADAL" clId="{91C36AD6-EDED-4807-9857-FBBEAA499B64}" dt="2023-04-12T11:40:04.694" v="205" actId="767"/>
          <ac:spMkLst>
            <pc:docMk/>
            <pc:sldMk cId="2087224613" sldId="278"/>
            <ac:spMk id="30" creationId="{E16DB66B-BFF5-0B59-B601-FC056999991B}"/>
          </ac:spMkLst>
        </pc:spChg>
        <pc:spChg chg="add del mod">
          <ac:chgData name="Aurélie HARMEGNIES" userId="2655bee0-56db-4513-82e0-4a125f8e9858" providerId="ADAL" clId="{91C36AD6-EDED-4807-9857-FBBEAA499B64}" dt="2023-04-12T12:47:02.287" v="1327" actId="21"/>
          <ac:spMkLst>
            <pc:docMk/>
            <pc:sldMk cId="2087224613" sldId="278"/>
            <ac:spMk id="31" creationId="{91CFE66A-F717-26BC-033C-46C025EC75FC}"/>
          </ac:spMkLst>
        </pc:spChg>
        <pc:spChg chg="add del mod">
          <ac:chgData name="Aurélie HARMEGNIES" userId="2655bee0-56db-4513-82e0-4a125f8e9858" providerId="ADAL" clId="{91C36AD6-EDED-4807-9857-FBBEAA499B64}" dt="2023-04-12T12:46:25.992" v="1292" actId="478"/>
          <ac:spMkLst>
            <pc:docMk/>
            <pc:sldMk cId="2087224613" sldId="278"/>
            <ac:spMk id="32" creationId="{605FA07D-150F-C346-2F74-5772C12041A5}"/>
          </ac:spMkLst>
        </pc:spChg>
        <pc:spChg chg="add del mod">
          <ac:chgData name="Aurélie HARMEGNIES" userId="2655bee0-56db-4513-82e0-4a125f8e9858" providerId="ADAL" clId="{91C36AD6-EDED-4807-9857-FBBEAA499B64}" dt="2023-04-12T12:47:02.287" v="1327" actId="21"/>
          <ac:spMkLst>
            <pc:docMk/>
            <pc:sldMk cId="2087224613" sldId="278"/>
            <ac:spMk id="33" creationId="{205A99E6-2988-00D2-81BC-5CEF9320C027}"/>
          </ac:spMkLst>
        </pc:spChg>
        <pc:spChg chg="add del mod">
          <ac:chgData name="Aurélie HARMEGNIES" userId="2655bee0-56db-4513-82e0-4a125f8e9858" providerId="ADAL" clId="{91C36AD6-EDED-4807-9857-FBBEAA499B64}" dt="2023-04-12T12:47:13.762" v="1329"/>
          <ac:spMkLst>
            <pc:docMk/>
            <pc:sldMk cId="2087224613" sldId="278"/>
            <ac:spMk id="35" creationId="{B700C90F-8EEB-59BD-22AC-441E5D7C695A}"/>
          </ac:spMkLst>
        </pc:spChg>
        <pc:spChg chg="add del mod">
          <ac:chgData name="Aurélie HARMEGNIES" userId="2655bee0-56db-4513-82e0-4a125f8e9858" providerId="ADAL" clId="{91C36AD6-EDED-4807-9857-FBBEAA499B64}" dt="2023-04-12T12:47:13.762" v="1329"/>
          <ac:spMkLst>
            <pc:docMk/>
            <pc:sldMk cId="2087224613" sldId="278"/>
            <ac:spMk id="36" creationId="{EED5FBCC-D934-127F-932E-12F180925ED3}"/>
          </ac:spMkLst>
        </pc:spChg>
        <pc:spChg chg="mod">
          <ac:chgData name="Aurélie HARMEGNIES" userId="2655bee0-56db-4513-82e0-4a125f8e9858" providerId="ADAL" clId="{91C36AD6-EDED-4807-9857-FBBEAA499B64}" dt="2023-04-12T13:22:27.162" v="2493" actId="1035"/>
          <ac:spMkLst>
            <pc:docMk/>
            <pc:sldMk cId="2087224613" sldId="278"/>
            <ac:spMk id="37" creationId="{12DC795F-3EDD-4ACF-A776-CD7D8711A5B2}"/>
          </ac:spMkLst>
        </pc:spChg>
        <pc:spChg chg="add del mod">
          <ac:chgData name="Aurélie HARMEGNIES" userId="2655bee0-56db-4513-82e0-4a125f8e9858" providerId="ADAL" clId="{91C36AD6-EDED-4807-9857-FBBEAA499B64}" dt="2023-04-12T12:47:41.993" v="1339" actId="478"/>
          <ac:spMkLst>
            <pc:docMk/>
            <pc:sldMk cId="2087224613" sldId="278"/>
            <ac:spMk id="44" creationId="{4169FA5D-BEFE-C3A1-9D09-EE984E2E614E}"/>
          </ac:spMkLst>
        </pc:spChg>
        <pc:spChg chg="add del mod">
          <ac:chgData name="Aurélie HARMEGNIES" userId="2655bee0-56db-4513-82e0-4a125f8e9858" providerId="ADAL" clId="{91C36AD6-EDED-4807-9857-FBBEAA499B64}" dt="2023-04-12T13:00:28.006" v="2032" actId="478"/>
          <ac:spMkLst>
            <pc:docMk/>
            <pc:sldMk cId="2087224613" sldId="278"/>
            <ac:spMk id="45" creationId="{B11F8552-3C95-67E0-E254-A307078E68EF}"/>
          </ac:spMkLst>
        </pc:spChg>
        <pc:spChg chg="add mod">
          <ac:chgData name="Aurélie HARMEGNIES" userId="2655bee0-56db-4513-82e0-4a125f8e9858" providerId="ADAL" clId="{91C36AD6-EDED-4807-9857-FBBEAA499B64}" dt="2023-04-12T13:27:34.757" v="2690" actId="1076"/>
          <ac:spMkLst>
            <pc:docMk/>
            <pc:sldMk cId="2087224613" sldId="278"/>
            <ac:spMk id="46" creationId="{152E528E-9A6E-E0D4-B456-8A5C3D3659D0}"/>
          </ac:spMkLst>
        </pc:spChg>
        <pc:spChg chg="add del mod">
          <ac:chgData name="Aurélie HARMEGNIES" userId="2655bee0-56db-4513-82e0-4a125f8e9858" providerId="ADAL" clId="{91C36AD6-EDED-4807-9857-FBBEAA499B64}" dt="2023-04-12T13:52:54.801" v="3533" actId="478"/>
          <ac:spMkLst>
            <pc:docMk/>
            <pc:sldMk cId="2087224613" sldId="278"/>
            <ac:spMk id="47" creationId="{507E6450-258A-6EF9-50DE-719C85FB0F54}"/>
          </ac:spMkLst>
        </pc:spChg>
        <pc:picChg chg="add mod">
          <ac:chgData name="Aurélie HARMEGNIES" userId="2655bee0-56db-4513-82e0-4a125f8e9858" providerId="ADAL" clId="{91C36AD6-EDED-4807-9857-FBBEAA499B64}" dt="2023-04-17T08:19:53.032" v="4583" actId="1076"/>
          <ac:picMkLst>
            <pc:docMk/>
            <pc:sldMk cId="2087224613" sldId="278"/>
            <ac:picMk id="10" creationId="{E3B7DD8D-A9B2-E47E-580E-E881FD16E11A}"/>
          </ac:picMkLst>
        </pc:picChg>
        <pc:picChg chg="del">
          <ac:chgData name="Aurélie HARMEGNIES" userId="2655bee0-56db-4513-82e0-4a125f8e9858" providerId="ADAL" clId="{91C36AD6-EDED-4807-9857-FBBEAA499B64}" dt="2023-04-12T13:22:22.260" v="2489" actId="478"/>
          <ac:picMkLst>
            <pc:docMk/>
            <pc:sldMk cId="2087224613" sldId="278"/>
            <ac:picMk id="34" creationId="{A9415ACB-D232-4EEE-AFDC-B8727D328164}"/>
          </ac:picMkLst>
        </pc:picChg>
        <pc:cxnChg chg="add del mod">
          <ac:chgData name="Aurélie HARMEGNIES" userId="2655bee0-56db-4513-82e0-4a125f8e9858" providerId="ADAL" clId="{91C36AD6-EDED-4807-9857-FBBEAA499B64}" dt="2023-04-12T13:22:22.260" v="2489" actId="478"/>
          <ac:cxnSpMkLst>
            <pc:docMk/>
            <pc:sldMk cId="2087224613" sldId="278"/>
            <ac:cxnSpMk id="11" creationId="{643D86C9-625A-7A6E-B421-C0EF5F1895B7}"/>
          </ac:cxnSpMkLst>
        </pc:cxnChg>
      </pc:sldChg>
      <pc:sldChg chg="del">
        <pc:chgData name="Aurélie HARMEGNIES" userId="2655bee0-56db-4513-82e0-4a125f8e9858" providerId="ADAL" clId="{91C36AD6-EDED-4807-9857-FBBEAA499B64}" dt="2023-04-12T11:35:35.995" v="0" actId="47"/>
        <pc:sldMkLst>
          <pc:docMk/>
          <pc:sldMk cId="951542733" sldId="279"/>
        </pc:sldMkLst>
      </pc:sldChg>
      <pc:sldChg chg="addSp delSp modSp mod ord">
        <pc:chgData name="Aurélie HARMEGNIES" userId="2655bee0-56db-4513-82e0-4a125f8e9858" providerId="ADAL" clId="{91C36AD6-EDED-4807-9857-FBBEAA499B64}" dt="2023-04-17T15:34:42.646" v="4942" actId="21"/>
        <pc:sldMkLst>
          <pc:docMk/>
          <pc:sldMk cId="2002678536" sldId="283"/>
        </pc:sldMkLst>
        <pc:spChg chg="mod">
          <ac:chgData name="Aurélie HARMEGNIES" userId="2655bee0-56db-4513-82e0-4a125f8e9858" providerId="ADAL" clId="{91C36AD6-EDED-4807-9857-FBBEAA499B64}" dt="2023-04-12T13:13:05.438" v="2273" actId="20577"/>
          <ac:spMkLst>
            <pc:docMk/>
            <pc:sldMk cId="2002678536" sldId="283"/>
            <ac:spMk id="3" creationId="{00000000-0000-0000-0000-000000000000}"/>
          </ac:spMkLst>
        </pc:spChg>
        <pc:picChg chg="add del mod">
          <ac:chgData name="Aurélie HARMEGNIES" userId="2655bee0-56db-4513-82e0-4a125f8e9858" providerId="ADAL" clId="{91C36AD6-EDED-4807-9857-FBBEAA499B64}" dt="2023-04-17T15:32:47.922" v="4905" actId="478"/>
          <ac:picMkLst>
            <pc:docMk/>
            <pc:sldMk cId="2002678536" sldId="283"/>
            <ac:picMk id="4" creationId="{50EB938B-4F57-1A55-B9F3-7FA946D7996D}"/>
          </ac:picMkLst>
        </pc:picChg>
        <pc:picChg chg="add del mod">
          <ac:chgData name="Aurélie HARMEGNIES" userId="2655bee0-56db-4513-82e0-4a125f8e9858" providerId="ADAL" clId="{91C36AD6-EDED-4807-9857-FBBEAA499B64}" dt="2023-04-17T15:34:25.326" v="4934" actId="21"/>
          <ac:picMkLst>
            <pc:docMk/>
            <pc:sldMk cId="2002678536" sldId="283"/>
            <ac:picMk id="5" creationId="{91B5BB46-9A3A-1562-2761-7820D9D62A70}"/>
          </ac:picMkLst>
        </pc:picChg>
        <pc:picChg chg="add mod">
          <ac:chgData name="Aurélie HARMEGNIES" userId="2655bee0-56db-4513-82e0-4a125f8e9858" providerId="ADAL" clId="{91C36AD6-EDED-4807-9857-FBBEAA499B64}" dt="2023-04-17T15:34:24.328" v="4933" actId="1076"/>
          <ac:picMkLst>
            <pc:docMk/>
            <pc:sldMk cId="2002678536" sldId="283"/>
            <ac:picMk id="6" creationId="{3B94966D-D5A4-9D7A-056F-DF9998F0D3DB}"/>
          </ac:picMkLst>
        </pc:picChg>
        <pc:picChg chg="add del mod">
          <ac:chgData name="Aurélie HARMEGNIES" userId="2655bee0-56db-4513-82e0-4a125f8e9858" providerId="ADAL" clId="{91C36AD6-EDED-4807-9857-FBBEAA499B64}" dt="2023-04-17T15:34:42.646" v="4942" actId="21"/>
          <ac:picMkLst>
            <pc:docMk/>
            <pc:sldMk cId="2002678536" sldId="283"/>
            <ac:picMk id="8" creationId="{CD6D67B9-DB83-4BF3-89EB-67246794DD11}"/>
          </ac:picMkLst>
        </pc:picChg>
        <pc:picChg chg="add mod">
          <ac:chgData name="Aurélie HARMEGNIES" userId="2655bee0-56db-4513-82e0-4a125f8e9858" providerId="ADAL" clId="{91C36AD6-EDED-4807-9857-FBBEAA499B64}" dt="2023-04-17T15:34:31.367" v="4937" actId="1076"/>
          <ac:picMkLst>
            <pc:docMk/>
            <pc:sldMk cId="2002678536" sldId="283"/>
            <ac:picMk id="10" creationId="{9B079E76-FD96-4C5D-35E5-FD8443DE4202}"/>
          </ac:picMkLst>
        </pc:picChg>
        <pc:picChg chg="add mod">
          <ac:chgData name="Aurélie HARMEGNIES" userId="2655bee0-56db-4513-82e0-4a125f8e9858" providerId="ADAL" clId="{91C36AD6-EDED-4807-9857-FBBEAA499B64}" dt="2023-04-17T15:34:36.386" v="4939" actId="1076"/>
          <ac:picMkLst>
            <pc:docMk/>
            <pc:sldMk cId="2002678536" sldId="283"/>
            <ac:picMk id="15" creationId="{898F90A8-490B-54EA-7A21-45E73F82F635}"/>
          </ac:picMkLst>
        </pc:picChg>
        <pc:picChg chg="add mod">
          <ac:chgData name="Aurélie HARMEGNIES" userId="2655bee0-56db-4513-82e0-4a125f8e9858" providerId="ADAL" clId="{91C36AD6-EDED-4807-9857-FBBEAA499B64}" dt="2023-04-17T15:34:40.843" v="4941" actId="1076"/>
          <ac:picMkLst>
            <pc:docMk/>
            <pc:sldMk cId="2002678536" sldId="283"/>
            <ac:picMk id="16" creationId="{FDAD2256-6A2A-C650-2FC7-ABDCB6D4AF3D}"/>
          </ac:picMkLst>
        </pc:picChg>
        <pc:picChg chg="add del mod">
          <ac:chgData name="Aurélie HARMEGNIES" userId="2655bee0-56db-4513-82e0-4a125f8e9858" providerId="ADAL" clId="{91C36AD6-EDED-4807-9857-FBBEAA499B64}" dt="2023-04-17T15:34:42.646" v="4942" actId="21"/>
          <ac:picMkLst>
            <pc:docMk/>
            <pc:sldMk cId="2002678536" sldId="283"/>
            <ac:picMk id="3074" creationId="{E317F106-E714-7B61-4569-AF2549D6225A}"/>
          </ac:picMkLst>
        </pc:picChg>
      </pc:sldChg>
      <pc:sldChg chg="addSp delSp modSp mod delAnim modAnim">
        <pc:chgData name="Aurélie HARMEGNIES" userId="2655bee0-56db-4513-82e0-4a125f8e9858" providerId="ADAL" clId="{91C36AD6-EDED-4807-9857-FBBEAA499B64}" dt="2023-04-17T09:10:29.711" v="4707"/>
        <pc:sldMkLst>
          <pc:docMk/>
          <pc:sldMk cId="14771247" sldId="284"/>
        </pc:sldMkLst>
        <pc:spChg chg="mod">
          <ac:chgData name="Aurélie HARMEGNIES" userId="2655bee0-56db-4513-82e0-4a125f8e9858" providerId="ADAL" clId="{91C36AD6-EDED-4807-9857-FBBEAA499B64}" dt="2023-04-13T12:07:28.083" v="3607" actId="27636"/>
          <ac:spMkLst>
            <pc:docMk/>
            <pc:sldMk cId="14771247" sldId="284"/>
            <ac:spMk id="2" creationId="{00000000-0000-0000-0000-000000000000}"/>
          </ac:spMkLst>
        </pc:spChg>
        <pc:spChg chg="mod">
          <ac:chgData name="Aurélie HARMEGNIES" userId="2655bee0-56db-4513-82e0-4a125f8e9858" providerId="ADAL" clId="{91C36AD6-EDED-4807-9857-FBBEAA499B64}" dt="2023-04-12T13:15:40.286" v="2296" actId="6549"/>
          <ac:spMkLst>
            <pc:docMk/>
            <pc:sldMk cId="14771247" sldId="284"/>
            <ac:spMk id="3" creationId="{00000000-0000-0000-0000-000000000000}"/>
          </ac:spMkLst>
        </pc:spChg>
        <pc:spChg chg="del">
          <ac:chgData name="Aurélie HARMEGNIES" userId="2655bee0-56db-4513-82e0-4a125f8e9858" providerId="ADAL" clId="{91C36AD6-EDED-4807-9857-FBBEAA499B64}" dt="2023-04-12T11:42:07.275" v="215" actId="478"/>
          <ac:spMkLst>
            <pc:docMk/>
            <pc:sldMk cId="14771247" sldId="284"/>
            <ac:spMk id="9" creationId="{82A6A762-03C2-4559-95F9-F249E3705000}"/>
          </ac:spMkLst>
        </pc:spChg>
        <pc:spChg chg="del">
          <ac:chgData name="Aurélie HARMEGNIES" userId="2655bee0-56db-4513-82e0-4a125f8e9858" providerId="ADAL" clId="{91C36AD6-EDED-4807-9857-FBBEAA499B64}" dt="2023-04-12T11:42:05.457" v="214" actId="478"/>
          <ac:spMkLst>
            <pc:docMk/>
            <pc:sldMk cId="14771247" sldId="284"/>
            <ac:spMk id="10" creationId="{ED83AA62-B349-4C44-8766-DC67F63546C2}"/>
          </ac:spMkLst>
        </pc:spChg>
        <pc:picChg chg="add mod">
          <ac:chgData name="Aurélie HARMEGNIES" userId="2655bee0-56db-4513-82e0-4a125f8e9858" providerId="ADAL" clId="{91C36AD6-EDED-4807-9857-FBBEAA499B64}" dt="2023-04-12T11:42:13.987" v="216" actId="14100"/>
          <ac:picMkLst>
            <pc:docMk/>
            <pc:sldMk cId="14771247" sldId="284"/>
            <ac:picMk id="4" creationId="{42BF99EF-CA77-425E-B9B7-0CBCEE01F1D9}"/>
          </ac:picMkLst>
        </pc:picChg>
        <pc:picChg chg="add mod">
          <ac:chgData name="Aurélie HARMEGNIES" userId="2655bee0-56db-4513-82e0-4a125f8e9858" providerId="ADAL" clId="{91C36AD6-EDED-4807-9857-FBBEAA499B64}" dt="2023-04-13T12:37:37.425" v="4412" actId="1076"/>
          <ac:picMkLst>
            <pc:docMk/>
            <pc:sldMk cId="14771247" sldId="284"/>
            <ac:picMk id="5" creationId="{0E63ED49-64CF-7C73-26E8-D76750E39A30}"/>
          </ac:picMkLst>
        </pc:picChg>
        <pc:picChg chg="add mod">
          <ac:chgData name="Aurélie HARMEGNIES" userId="2655bee0-56db-4513-82e0-4a125f8e9858" providerId="ADAL" clId="{91C36AD6-EDED-4807-9857-FBBEAA499B64}" dt="2023-04-13T12:37:29.893" v="4408" actId="1076"/>
          <ac:picMkLst>
            <pc:docMk/>
            <pc:sldMk cId="14771247" sldId="284"/>
            <ac:picMk id="6" creationId="{CB7DF18F-9D62-BDA9-1D8D-4A38B1BC1769}"/>
          </ac:picMkLst>
        </pc:picChg>
        <pc:picChg chg="add mod">
          <ac:chgData name="Aurélie HARMEGNIES" userId="2655bee0-56db-4513-82e0-4a125f8e9858" providerId="ADAL" clId="{91C36AD6-EDED-4807-9857-FBBEAA499B64}" dt="2023-04-13T12:37:33.828" v="4410" actId="1076"/>
          <ac:picMkLst>
            <pc:docMk/>
            <pc:sldMk cId="14771247" sldId="284"/>
            <ac:picMk id="7" creationId="{3E275AF9-745A-6CC7-BED0-2BD12CC708C1}"/>
          </ac:picMkLst>
        </pc:picChg>
      </pc:sldChg>
      <pc:sldChg chg="del ord">
        <pc:chgData name="Aurélie HARMEGNIES" userId="2655bee0-56db-4513-82e0-4a125f8e9858" providerId="ADAL" clId="{91C36AD6-EDED-4807-9857-FBBEAA499B64}" dt="2023-04-12T13:06:36.876" v="2131" actId="47"/>
        <pc:sldMkLst>
          <pc:docMk/>
          <pc:sldMk cId="3916991377" sldId="285"/>
        </pc:sldMkLst>
      </pc:sldChg>
      <pc:sldChg chg="addSp modSp mod ord modAnim">
        <pc:chgData name="Aurélie HARMEGNIES" userId="2655bee0-56db-4513-82e0-4a125f8e9858" providerId="ADAL" clId="{91C36AD6-EDED-4807-9857-FBBEAA499B64}" dt="2023-04-17T15:35:44.444" v="4958" actId="1076"/>
        <pc:sldMkLst>
          <pc:docMk/>
          <pc:sldMk cId="505437264" sldId="286"/>
        </pc:sldMkLst>
        <pc:spChg chg="mod">
          <ac:chgData name="Aurélie HARMEGNIES" userId="2655bee0-56db-4513-82e0-4a125f8e9858" providerId="ADAL" clId="{91C36AD6-EDED-4807-9857-FBBEAA499B64}" dt="2023-04-12T13:13:14.157" v="2275" actId="20577"/>
          <ac:spMkLst>
            <pc:docMk/>
            <pc:sldMk cId="505437264" sldId="286"/>
            <ac:spMk id="3" creationId="{00000000-0000-0000-0000-000000000000}"/>
          </ac:spMkLst>
        </pc:spChg>
        <pc:picChg chg="add mod">
          <ac:chgData name="Aurélie HARMEGNIES" userId="2655bee0-56db-4513-82e0-4a125f8e9858" providerId="ADAL" clId="{91C36AD6-EDED-4807-9857-FBBEAA499B64}" dt="2023-04-17T15:35:31.138" v="4956" actId="1076"/>
          <ac:picMkLst>
            <pc:docMk/>
            <pc:sldMk cId="505437264" sldId="286"/>
            <ac:picMk id="4" creationId="{230ED1C5-9134-15ED-7673-5FAD3D7DB601}"/>
          </ac:picMkLst>
        </pc:picChg>
        <pc:picChg chg="add mod">
          <ac:chgData name="Aurélie HARMEGNIES" userId="2655bee0-56db-4513-82e0-4a125f8e9858" providerId="ADAL" clId="{91C36AD6-EDED-4807-9857-FBBEAA499B64}" dt="2023-04-17T15:35:44.444" v="4958" actId="1076"/>
          <ac:picMkLst>
            <pc:docMk/>
            <pc:sldMk cId="505437264" sldId="286"/>
            <ac:picMk id="6" creationId="{4173D147-32A8-F7CC-E060-CBE4A568A1A1}"/>
          </ac:picMkLst>
        </pc:picChg>
        <pc:picChg chg="add mod">
          <ac:chgData name="Aurélie HARMEGNIES" userId="2655bee0-56db-4513-82e0-4a125f8e9858" providerId="ADAL" clId="{91C36AD6-EDED-4807-9857-FBBEAA499B64}" dt="2023-04-17T15:35:44.444" v="4958" actId="1076"/>
          <ac:picMkLst>
            <pc:docMk/>
            <pc:sldMk cId="505437264" sldId="286"/>
            <ac:picMk id="7" creationId="{BEB48B20-CA93-BDD9-AE02-7E226F5A5D5C}"/>
          </ac:picMkLst>
        </pc:picChg>
      </pc:sldChg>
      <pc:sldChg chg="del ord">
        <pc:chgData name="Aurélie HARMEGNIES" userId="2655bee0-56db-4513-82e0-4a125f8e9858" providerId="ADAL" clId="{91C36AD6-EDED-4807-9857-FBBEAA499B64}" dt="2023-04-12T13:06:36.876" v="2131" actId="47"/>
        <pc:sldMkLst>
          <pc:docMk/>
          <pc:sldMk cId="546807344" sldId="288"/>
        </pc:sldMkLst>
      </pc:sldChg>
      <pc:sldChg chg="add del">
        <pc:chgData name="Aurélie HARMEGNIES" userId="2655bee0-56db-4513-82e0-4a125f8e9858" providerId="ADAL" clId="{91C36AD6-EDED-4807-9857-FBBEAA499B64}" dt="2023-04-12T13:06:36.876" v="2131" actId="47"/>
        <pc:sldMkLst>
          <pc:docMk/>
          <pc:sldMk cId="2215626910" sldId="289"/>
        </pc:sldMkLst>
      </pc:sldChg>
      <pc:sldChg chg="addSp delSp modSp add mod ord modAnim">
        <pc:chgData name="Aurélie HARMEGNIES" userId="2655bee0-56db-4513-82e0-4a125f8e9858" providerId="ADAL" clId="{91C36AD6-EDED-4807-9857-FBBEAA499B64}" dt="2023-04-17T15:29:03.140" v="4844" actId="20577"/>
        <pc:sldMkLst>
          <pc:docMk/>
          <pc:sldMk cId="0" sldId="292"/>
        </pc:sldMkLst>
        <pc:spChg chg="mod">
          <ac:chgData name="Aurélie HARMEGNIES" userId="2655bee0-56db-4513-82e0-4a125f8e9858" providerId="ADAL" clId="{91C36AD6-EDED-4807-9857-FBBEAA499B64}" dt="2023-04-17T08:54:12.333" v="4700" actId="20577"/>
          <ac:spMkLst>
            <pc:docMk/>
            <pc:sldMk cId="0" sldId="292"/>
            <ac:spMk id="2" creationId="{5BB6DBAA-3463-0AA6-DBAF-71DCB73D6240}"/>
          </ac:spMkLst>
        </pc:spChg>
        <pc:spChg chg="add mod">
          <ac:chgData name="Aurélie HARMEGNIES" userId="2655bee0-56db-4513-82e0-4a125f8e9858" providerId="ADAL" clId="{91C36AD6-EDED-4807-9857-FBBEAA499B64}" dt="2023-04-17T08:38:01.552" v="4594" actId="5793"/>
          <ac:spMkLst>
            <pc:docMk/>
            <pc:sldMk cId="0" sldId="292"/>
            <ac:spMk id="3" creationId="{F1696EEE-13A7-ABCC-03B7-1C5C49520F8D}"/>
          </ac:spMkLst>
        </pc:spChg>
        <pc:spChg chg="mod">
          <ac:chgData name="Aurélie HARMEGNIES" userId="2655bee0-56db-4513-82e0-4a125f8e9858" providerId="ADAL" clId="{91C36AD6-EDED-4807-9857-FBBEAA499B64}" dt="2023-04-13T12:11:49.259" v="3787" actId="1036"/>
          <ac:spMkLst>
            <pc:docMk/>
            <pc:sldMk cId="0" sldId="292"/>
            <ac:spMk id="4" creationId="{C67615F5-DD4F-2960-59FE-BEB4514BCE86}"/>
          </ac:spMkLst>
        </pc:spChg>
        <pc:spChg chg="mod">
          <ac:chgData name="Aurélie HARMEGNIES" userId="2655bee0-56db-4513-82e0-4a125f8e9858" providerId="ADAL" clId="{91C36AD6-EDED-4807-9857-FBBEAA499B64}" dt="2023-04-17T08:53:29.343" v="4692" actId="1076"/>
          <ac:spMkLst>
            <pc:docMk/>
            <pc:sldMk cId="0" sldId="292"/>
            <ac:spMk id="5" creationId="{58BACC81-B27B-ED49-7D09-5ECD092FC4D5}"/>
          </ac:spMkLst>
        </pc:spChg>
        <pc:spChg chg="mod">
          <ac:chgData name="Aurélie HARMEGNIES" userId="2655bee0-56db-4513-82e0-4a125f8e9858" providerId="ADAL" clId="{91C36AD6-EDED-4807-9857-FBBEAA499B64}" dt="2023-04-13T12:11:49.259" v="3787" actId="1036"/>
          <ac:spMkLst>
            <pc:docMk/>
            <pc:sldMk cId="0" sldId="292"/>
            <ac:spMk id="6" creationId="{D44D9F5F-F1A9-88E8-FFE1-7065D2DE37F8}"/>
          </ac:spMkLst>
        </pc:spChg>
        <pc:spChg chg="mod">
          <ac:chgData name="Aurélie HARMEGNIES" userId="2655bee0-56db-4513-82e0-4a125f8e9858" providerId="ADAL" clId="{91C36AD6-EDED-4807-9857-FBBEAA499B64}" dt="2023-04-17T15:28:45.831" v="4837" actId="6549"/>
          <ac:spMkLst>
            <pc:docMk/>
            <pc:sldMk cId="0" sldId="292"/>
            <ac:spMk id="7" creationId="{956ECC49-BA1E-00E7-C3CA-32B7E0D0A1D8}"/>
          </ac:spMkLst>
        </pc:spChg>
        <pc:spChg chg="mod">
          <ac:chgData name="Aurélie HARMEGNIES" userId="2655bee0-56db-4513-82e0-4a125f8e9858" providerId="ADAL" clId="{91C36AD6-EDED-4807-9857-FBBEAA499B64}" dt="2023-04-17T08:53:35.719" v="4694" actId="1076"/>
          <ac:spMkLst>
            <pc:docMk/>
            <pc:sldMk cId="0" sldId="292"/>
            <ac:spMk id="10" creationId="{17CAE055-31AA-CB16-9EB3-09A7CF6882C5}"/>
          </ac:spMkLst>
        </pc:spChg>
        <pc:spChg chg="mod ord">
          <ac:chgData name="Aurélie HARMEGNIES" userId="2655bee0-56db-4513-82e0-4a125f8e9858" providerId="ADAL" clId="{91C36AD6-EDED-4807-9857-FBBEAA499B64}" dt="2023-04-17T08:55:45.408" v="4704" actId="167"/>
          <ac:spMkLst>
            <pc:docMk/>
            <pc:sldMk cId="0" sldId="292"/>
            <ac:spMk id="37" creationId="{A8028222-D0A0-9E7B-608C-A4DF94863496}"/>
          </ac:spMkLst>
        </pc:spChg>
        <pc:spChg chg="mod">
          <ac:chgData name="Aurélie HARMEGNIES" userId="2655bee0-56db-4513-82e0-4a125f8e9858" providerId="ADAL" clId="{91C36AD6-EDED-4807-9857-FBBEAA499B64}" dt="2023-04-17T15:29:03.140" v="4844" actId="20577"/>
          <ac:spMkLst>
            <pc:docMk/>
            <pc:sldMk cId="0" sldId="292"/>
            <ac:spMk id="38915" creationId="{E0C869CF-000D-8CE8-E771-08745365BCE6}"/>
          </ac:spMkLst>
        </pc:spChg>
        <pc:spChg chg="mod">
          <ac:chgData name="Aurélie HARMEGNIES" userId="2655bee0-56db-4513-82e0-4a125f8e9858" providerId="ADAL" clId="{91C36AD6-EDED-4807-9857-FBBEAA499B64}" dt="2023-04-17T08:54:22.422" v="4701" actId="14100"/>
          <ac:spMkLst>
            <pc:docMk/>
            <pc:sldMk cId="0" sldId="292"/>
            <ac:spMk id="38917" creationId="{29F70195-AA50-6BD0-46CC-2AD14D72E5E4}"/>
          </ac:spMkLst>
        </pc:spChg>
        <pc:picChg chg="add del mod">
          <ac:chgData name="Aurélie HARMEGNIES" userId="2655bee0-56db-4513-82e0-4a125f8e9858" providerId="ADAL" clId="{91C36AD6-EDED-4807-9857-FBBEAA499B64}" dt="2023-04-13T12:37:11.465" v="4401" actId="478"/>
          <ac:picMkLst>
            <pc:docMk/>
            <pc:sldMk cId="0" sldId="292"/>
            <ac:picMk id="8" creationId="{A6C9FBF1-6A1F-22F1-37C6-EF84CF2AB9D1}"/>
          </ac:picMkLst>
        </pc:picChg>
        <pc:picChg chg="add del mod">
          <ac:chgData name="Aurélie HARMEGNIES" userId="2655bee0-56db-4513-82e0-4a125f8e9858" providerId="ADAL" clId="{91C36AD6-EDED-4807-9857-FBBEAA499B64}" dt="2023-04-13T12:37:13.939" v="4403" actId="478"/>
          <ac:picMkLst>
            <pc:docMk/>
            <pc:sldMk cId="0" sldId="292"/>
            <ac:picMk id="9" creationId="{07B58B2A-DB68-0E18-0D8D-26C13E54242C}"/>
          </ac:picMkLst>
        </pc:picChg>
        <pc:picChg chg="add mod ord modCrop">
          <ac:chgData name="Aurélie HARMEGNIES" userId="2655bee0-56db-4513-82e0-4a125f8e9858" providerId="ADAL" clId="{91C36AD6-EDED-4807-9857-FBBEAA499B64}" dt="2023-04-17T15:28:15.491" v="4818" actId="1076"/>
          <ac:picMkLst>
            <pc:docMk/>
            <pc:sldMk cId="0" sldId="292"/>
            <ac:picMk id="9" creationId="{5A77701F-D0A4-47F0-1E57-9132CCEE8995}"/>
          </ac:picMkLst>
        </pc:picChg>
        <pc:picChg chg="add del mod">
          <ac:chgData name="Aurélie HARMEGNIES" userId="2655bee0-56db-4513-82e0-4a125f8e9858" providerId="ADAL" clId="{91C36AD6-EDED-4807-9857-FBBEAA499B64}" dt="2023-04-13T12:37:13.181" v="4402" actId="478"/>
          <ac:picMkLst>
            <pc:docMk/>
            <pc:sldMk cId="0" sldId="292"/>
            <ac:picMk id="11" creationId="{64EBF39F-7CC1-0A8D-96A7-D3BFA14D18A1}"/>
          </ac:picMkLst>
        </pc:picChg>
        <pc:picChg chg="add mod">
          <ac:chgData name="Aurélie HARMEGNIES" userId="2655bee0-56db-4513-82e0-4a125f8e9858" providerId="ADAL" clId="{91C36AD6-EDED-4807-9857-FBBEAA499B64}" dt="2023-04-13T12:37:42.850" v="4413" actId="1076"/>
          <ac:picMkLst>
            <pc:docMk/>
            <pc:sldMk cId="0" sldId="292"/>
            <ac:picMk id="2050" creationId="{5BCA24AF-2EF7-3881-617D-C8453D2A3A1E}"/>
          </ac:picMkLst>
        </pc:picChg>
        <pc:picChg chg="del">
          <ac:chgData name="Aurélie HARMEGNIES" userId="2655bee0-56db-4513-82e0-4a125f8e9858" providerId="ADAL" clId="{91C36AD6-EDED-4807-9857-FBBEAA499B64}" dt="2023-04-17T08:52:24.422" v="4675" actId="478"/>
          <ac:picMkLst>
            <pc:docMk/>
            <pc:sldMk cId="0" sldId="292"/>
            <ac:picMk id="38914" creationId="{3DA4D11F-279D-ADBE-5F96-8C0B3AA55853}"/>
          </ac:picMkLst>
        </pc:picChg>
      </pc:sldChg>
      <pc:sldChg chg="addSp delSp modSp add mod ord">
        <pc:chgData name="Aurélie HARMEGNIES" userId="2655bee0-56db-4513-82e0-4a125f8e9858" providerId="ADAL" clId="{91C36AD6-EDED-4807-9857-FBBEAA499B64}" dt="2023-04-17T15:35:22.001" v="4954" actId="478"/>
        <pc:sldMkLst>
          <pc:docMk/>
          <pc:sldMk cId="1157004492" sldId="1379"/>
        </pc:sldMkLst>
        <pc:spChg chg="add mod">
          <ac:chgData name="Aurélie HARMEGNIES" userId="2655bee0-56db-4513-82e0-4a125f8e9858" providerId="ADAL" clId="{91C36AD6-EDED-4807-9857-FBBEAA499B64}" dt="2023-04-12T13:03:36.630" v="2096"/>
          <ac:spMkLst>
            <pc:docMk/>
            <pc:sldMk cId="1157004492" sldId="1379"/>
            <ac:spMk id="2" creationId="{1814F03D-F76F-F9B4-F007-C0833DE29042}"/>
          </ac:spMkLst>
        </pc:spChg>
        <pc:spChg chg="mod">
          <ac:chgData name="Aurélie HARMEGNIES" userId="2655bee0-56db-4513-82e0-4a125f8e9858" providerId="ADAL" clId="{91C36AD6-EDED-4807-9857-FBBEAA499B64}" dt="2023-04-12T13:13:00.125" v="2271" actId="20577"/>
          <ac:spMkLst>
            <pc:docMk/>
            <pc:sldMk cId="1157004492" sldId="1379"/>
            <ac:spMk id="3" creationId="{975A6AD3-D99B-159A-AC73-BFBDE7E81F6D}"/>
          </ac:spMkLst>
        </pc:spChg>
        <pc:spChg chg="add mod">
          <ac:chgData name="Aurélie HARMEGNIES" userId="2655bee0-56db-4513-82e0-4a125f8e9858" providerId="ADAL" clId="{91C36AD6-EDED-4807-9857-FBBEAA499B64}" dt="2023-04-17T08:47:14.646" v="4674" actId="20577"/>
          <ac:spMkLst>
            <pc:docMk/>
            <pc:sldMk cId="1157004492" sldId="1379"/>
            <ac:spMk id="4" creationId="{23E6AB33-98CC-7532-047D-48F21CA1619F}"/>
          </ac:spMkLst>
        </pc:spChg>
        <pc:picChg chg="del">
          <ac:chgData name="Aurélie HARMEGNIES" userId="2655bee0-56db-4513-82e0-4a125f8e9858" providerId="ADAL" clId="{91C36AD6-EDED-4807-9857-FBBEAA499B64}" dt="2023-04-17T08:43:33.423" v="4602" actId="478"/>
          <ac:picMkLst>
            <pc:docMk/>
            <pc:sldMk cId="1157004492" sldId="1379"/>
            <ac:picMk id="5" creationId="{1B370548-51F4-EB08-9CDA-78EC96D30F1E}"/>
          </ac:picMkLst>
        </pc:picChg>
        <pc:picChg chg="add mod">
          <ac:chgData name="Aurélie HARMEGNIES" userId="2655bee0-56db-4513-82e0-4a125f8e9858" providerId="ADAL" clId="{91C36AD6-EDED-4807-9857-FBBEAA499B64}" dt="2023-04-17T15:35:12.492" v="4951" actId="1076"/>
          <ac:picMkLst>
            <pc:docMk/>
            <pc:sldMk cId="1157004492" sldId="1379"/>
            <ac:picMk id="5" creationId="{8F27D050-B08C-2F63-AC43-2B46B031BDD9}"/>
          </ac:picMkLst>
        </pc:picChg>
        <pc:picChg chg="add del mod">
          <ac:chgData name="Aurélie HARMEGNIES" userId="2655bee0-56db-4513-82e0-4a125f8e9858" providerId="ADAL" clId="{91C36AD6-EDED-4807-9857-FBBEAA499B64}" dt="2023-04-17T15:35:06.446" v="4949" actId="21"/>
          <ac:picMkLst>
            <pc:docMk/>
            <pc:sldMk cId="1157004492" sldId="1379"/>
            <ac:picMk id="6" creationId="{E6C806F6-321A-A04A-FDCC-A23BB1AF3303}"/>
          </ac:picMkLst>
        </pc:picChg>
        <pc:picChg chg="add del mod">
          <ac:chgData name="Aurélie HARMEGNIES" userId="2655bee0-56db-4513-82e0-4a125f8e9858" providerId="ADAL" clId="{91C36AD6-EDED-4807-9857-FBBEAA499B64}" dt="2023-04-17T15:35:22.001" v="4954" actId="478"/>
          <ac:picMkLst>
            <pc:docMk/>
            <pc:sldMk cId="1157004492" sldId="1379"/>
            <ac:picMk id="7" creationId="{847CC696-7A02-9D96-2418-96F602B0E9D5}"/>
          </ac:picMkLst>
        </pc:picChg>
        <pc:picChg chg="add del mod">
          <ac:chgData name="Aurélie HARMEGNIES" userId="2655bee0-56db-4513-82e0-4a125f8e9858" providerId="ADAL" clId="{91C36AD6-EDED-4807-9857-FBBEAA499B64}" dt="2023-04-17T15:35:22.001" v="4954" actId="478"/>
          <ac:picMkLst>
            <pc:docMk/>
            <pc:sldMk cId="1157004492" sldId="1379"/>
            <ac:picMk id="8" creationId="{1B895071-8CED-9E19-352B-A455809F6536}"/>
          </ac:picMkLst>
        </pc:picChg>
        <pc:picChg chg="del">
          <ac:chgData name="Aurélie HARMEGNIES" userId="2655bee0-56db-4513-82e0-4a125f8e9858" providerId="ADAL" clId="{91C36AD6-EDED-4807-9857-FBBEAA499B64}" dt="2023-04-17T08:44:17.647" v="4610" actId="478"/>
          <ac:picMkLst>
            <pc:docMk/>
            <pc:sldMk cId="1157004492" sldId="1379"/>
            <ac:picMk id="8" creationId="{43A8BA8F-C42C-28B5-5989-6717ABC1766F}"/>
          </ac:picMkLst>
        </pc:picChg>
        <pc:picChg chg="del">
          <ac:chgData name="Aurélie HARMEGNIES" userId="2655bee0-56db-4513-82e0-4a125f8e9858" providerId="ADAL" clId="{91C36AD6-EDED-4807-9857-FBBEAA499B64}" dt="2023-04-17T08:43:24.615" v="4597" actId="478"/>
          <ac:picMkLst>
            <pc:docMk/>
            <pc:sldMk cId="1157004492" sldId="1379"/>
            <ac:picMk id="10" creationId="{6EFD8970-D4F2-8E51-41F1-B4736BA937E3}"/>
          </ac:picMkLst>
        </pc:picChg>
        <pc:picChg chg="del mod">
          <ac:chgData name="Aurélie HARMEGNIES" userId="2655bee0-56db-4513-82e0-4a125f8e9858" providerId="ADAL" clId="{91C36AD6-EDED-4807-9857-FBBEAA499B64}" dt="2023-04-17T08:43:26.503" v="4598" actId="478"/>
          <ac:picMkLst>
            <pc:docMk/>
            <pc:sldMk cId="1157004492" sldId="1379"/>
            <ac:picMk id="13" creationId="{139DE772-07AC-4BF5-63FE-B75693549444}"/>
          </ac:picMkLst>
        </pc:picChg>
        <pc:picChg chg="mod">
          <ac:chgData name="Aurélie HARMEGNIES" userId="2655bee0-56db-4513-82e0-4a125f8e9858" providerId="ADAL" clId="{91C36AD6-EDED-4807-9857-FBBEAA499B64}" dt="2023-04-17T08:45:42.464" v="4661" actId="1076"/>
          <ac:picMkLst>
            <pc:docMk/>
            <pc:sldMk cId="1157004492" sldId="1379"/>
            <ac:picMk id="16" creationId="{87E31EE5-36AB-C7A1-77DD-B182B148828C}"/>
          </ac:picMkLst>
        </pc:picChg>
        <pc:picChg chg="add mod">
          <ac:chgData name="Aurélie HARMEGNIES" userId="2655bee0-56db-4513-82e0-4a125f8e9858" providerId="ADAL" clId="{91C36AD6-EDED-4807-9857-FBBEAA499B64}" dt="2023-04-17T08:44:56.385" v="4618" actId="14100"/>
          <ac:picMkLst>
            <pc:docMk/>
            <pc:sldMk cId="1157004492" sldId="1379"/>
            <ac:picMk id="1026" creationId="{D0B84370-968A-35F1-65FC-280857E3F74D}"/>
          </ac:picMkLst>
        </pc:picChg>
        <pc:picChg chg="add mod">
          <ac:chgData name="Aurélie HARMEGNIES" userId="2655bee0-56db-4513-82e0-4a125f8e9858" providerId="ADAL" clId="{91C36AD6-EDED-4807-9857-FBBEAA499B64}" dt="2023-04-17T08:45:10.308" v="4623" actId="1076"/>
          <ac:picMkLst>
            <pc:docMk/>
            <pc:sldMk cId="1157004492" sldId="1379"/>
            <ac:picMk id="1028" creationId="{C5FD7196-5266-42B6-B40E-62C7481FEB3B}"/>
          </ac:picMkLst>
        </pc:picChg>
      </pc:sldChg>
      <pc:sldChg chg="addSp delSp modSp add mod ord modAnim">
        <pc:chgData name="Aurélie HARMEGNIES" userId="2655bee0-56db-4513-82e0-4a125f8e9858" providerId="ADAL" clId="{91C36AD6-EDED-4807-9857-FBBEAA499B64}" dt="2023-04-13T12:04:06.344" v="3571"/>
        <pc:sldMkLst>
          <pc:docMk/>
          <pc:sldMk cId="2190653662" sldId="1381"/>
        </pc:sldMkLst>
        <pc:spChg chg="mod">
          <ac:chgData name="Aurélie HARMEGNIES" userId="2655bee0-56db-4513-82e0-4a125f8e9858" providerId="ADAL" clId="{91C36AD6-EDED-4807-9857-FBBEAA499B64}" dt="2023-04-12T11:43:33.558" v="228" actId="207"/>
          <ac:spMkLst>
            <pc:docMk/>
            <pc:sldMk cId="2190653662" sldId="1381"/>
            <ac:spMk id="2" creationId="{E7671A61-2608-E514-5581-2AFD0E5BE8B8}"/>
          </ac:spMkLst>
        </pc:spChg>
        <pc:spChg chg="add del mod">
          <ac:chgData name="Aurélie HARMEGNIES" userId="2655bee0-56db-4513-82e0-4a125f8e9858" providerId="ADAL" clId="{91C36AD6-EDED-4807-9857-FBBEAA499B64}" dt="2023-04-12T13:42:22.332" v="3268" actId="478"/>
          <ac:spMkLst>
            <pc:docMk/>
            <pc:sldMk cId="2190653662" sldId="1381"/>
            <ac:spMk id="3" creationId="{7BFF990A-3DB0-8D3A-F093-6C86A7F5193B}"/>
          </ac:spMkLst>
        </pc:spChg>
        <pc:spChg chg="add mod">
          <ac:chgData name="Aurélie HARMEGNIES" userId="2655bee0-56db-4513-82e0-4a125f8e9858" providerId="ADAL" clId="{91C36AD6-EDED-4807-9857-FBBEAA499B64}" dt="2023-04-12T13:48:39.708" v="3427" actId="20577"/>
          <ac:spMkLst>
            <pc:docMk/>
            <pc:sldMk cId="2190653662" sldId="1381"/>
            <ac:spMk id="4" creationId="{7761DA8B-6BD3-DE09-9310-89D33F13454E}"/>
          </ac:spMkLst>
        </pc:spChg>
        <pc:spChg chg="mod">
          <ac:chgData name="Aurélie HARMEGNIES" userId="2655bee0-56db-4513-82e0-4a125f8e9858" providerId="ADAL" clId="{91C36AD6-EDED-4807-9857-FBBEAA499B64}" dt="2023-04-12T13:15:33.504" v="2294" actId="20577"/>
          <ac:spMkLst>
            <pc:docMk/>
            <pc:sldMk cId="2190653662" sldId="1381"/>
            <ac:spMk id="12" creationId="{E0ADC261-8AE1-B1EC-EF18-8056D8F8532A}"/>
          </ac:spMkLst>
        </pc:spChg>
      </pc:sldChg>
      <pc:sldChg chg="addSp delSp modSp add mod modAnim">
        <pc:chgData name="Aurélie HARMEGNIES" userId="2655bee0-56db-4513-82e0-4a125f8e9858" providerId="ADAL" clId="{91C36AD6-EDED-4807-9857-FBBEAA499B64}" dt="2023-04-17T15:27:13.771" v="4766" actId="1035"/>
        <pc:sldMkLst>
          <pc:docMk/>
          <pc:sldMk cId="3356590518" sldId="1382"/>
        </pc:sldMkLst>
        <pc:spChg chg="del">
          <ac:chgData name="Aurélie HARMEGNIES" userId="2655bee0-56db-4513-82e0-4a125f8e9858" providerId="ADAL" clId="{91C36AD6-EDED-4807-9857-FBBEAA499B64}" dt="2023-04-12T11:45:59.261" v="440" actId="478"/>
          <ac:spMkLst>
            <pc:docMk/>
            <pc:sldMk cId="3356590518" sldId="1382"/>
            <ac:spMk id="2" creationId="{E7671A61-2608-E514-5581-2AFD0E5BE8B8}"/>
          </ac:spMkLst>
        </pc:spChg>
        <pc:spChg chg="add del mod">
          <ac:chgData name="Aurélie HARMEGNIES" userId="2655bee0-56db-4513-82e0-4a125f8e9858" providerId="ADAL" clId="{91C36AD6-EDED-4807-9857-FBBEAA499B64}" dt="2023-04-12T11:46:10.301" v="445" actId="478"/>
          <ac:spMkLst>
            <pc:docMk/>
            <pc:sldMk cId="3356590518" sldId="1382"/>
            <ac:spMk id="3" creationId="{242713E6-68B9-037E-C963-2218C5B02D4E}"/>
          </ac:spMkLst>
        </pc:spChg>
        <pc:spChg chg="add mod">
          <ac:chgData name="Aurélie HARMEGNIES" userId="2655bee0-56db-4513-82e0-4a125f8e9858" providerId="ADAL" clId="{91C36AD6-EDED-4807-9857-FBBEAA499B64}" dt="2023-04-17T15:27:04.948" v="4763" actId="20577"/>
          <ac:spMkLst>
            <pc:docMk/>
            <pc:sldMk cId="3356590518" sldId="1382"/>
            <ac:spMk id="4" creationId="{35CFC3F5-274D-E445-095A-E9A81FEB1682}"/>
          </ac:spMkLst>
        </pc:spChg>
        <pc:spChg chg="add del">
          <ac:chgData name="Aurélie HARMEGNIES" userId="2655bee0-56db-4513-82e0-4a125f8e9858" providerId="ADAL" clId="{91C36AD6-EDED-4807-9857-FBBEAA499B64}" dt="2023-04-12T12:02:33.963" v="1008" actId="22"/>
          <ac:spMkLst>
            <pc:docMk/>
            <pc:sldMk cId="3356590518" sldId="1382"/>
            <ac:spMk id="6" creationId="{352473BD-C078-AED6-559F-A93C255AE7A7}"/>
          </ac:spMkLst>
        </pc:spChg>
        <pc:spChg chg="del">
          <ac:chgData name="Aurélie HARMEGNIES" userId="2655bee0-56db-4513-82e0-4a125f8e9858" providerId="ADAL" clId="{91C36AD6-EDED-4807-9857-FBBEAA499B64}" dt="2023-04-12T11:46:00.179" v="441" actId="478"/>
          <ac:spMkLst>
            <pc:docMk/>
            <pc:sldMk cId="3356590518" sldId="1382"/>
            <ac:spMk id="8" creationId="{BCEA9B90-CC1F-37F6-CEEB-C5FE878C4C3A}"/>
          </ac:spMkLst>
        </pc:spChg>
        <pc:spChg chg="add del">
          <ac:chgData name="Aurélie HARMEGNIES" userId="2655bee0-56db-4513-82e0-4a125f8e9858" providerId="ADAL" clId="{91C36AD6-EDED-4807-9857-FBBEAA499B64}" dt="2023-04-12T11:46:07.351" v="444" actId="478"/>
          <ac:spMkLst>
            <pc:docMk/>
            <pc:sldMk cId="3356590518" sldId="1382"/>
            <ac:spMk id="10" creationId="{5F17346C-F489-5D36-6130-194783427441}"/>
          </ac:spMkLst>
        </pc:spChg>
        <pc:spChg chg="mod">
          <ac:chgData name="Aurélie HARMEGNIES" userId="2655bee0-56db-4513-82e0-4a125f8e9858" providerId="ADAL" clId="{91C36AD6-EDED-4807-9857-FBBEAA499B64}" dt="2023-04-13T12:27:57.337" v="4225" actId="20577"/>
          <ac:spMkLst>
            <pc:docMk/>
            <pc:sldMk cId="3356590518" sldId="1382"/>
            <ac:spMk id="12" creationId="{E0ADC261-8AE1-B1EC-EF18-8056D8F8532A}"/>
          </ac:spMkLst>
        </pc:spChg>
        <pc:spChg chg="add del mod">
          <ac:chgData name="Aurélie HARMEGNIES" userId="2655bee0-56db-4513-82e0-4a125f8e9858" providerId="ADAL" clId="{91C36AD6-EDED-4807-9857-FBBEAA499B64}" dt="2023-04-17T15:26:05.654" v="4734" actId="478"/>
          <ac:spMkLst>
            <pc:docMk/>
            <pc:sldMk cId="3356590518" sldId="1382"/>
            <ac:spMk id="16" creationId="{91F3D9EC-E203-BCDA-35D4-B8F08AB0917C}"/>
          </ac:spMkLst>
        </pc:spChg>
        <pc:spChg chg="add del">
          <ac:chgData name="Aurélie HARMEGNIES" userId="2655bee0-56db-4513-82e0-4a125f8e9858" providerId="ADAL" clId="{91C36AD6-EDED-4807-9857-FBBEAA499B64}" dt="2023-04-12T12:05:38.786" v="1033" actId="22"/>
          <ac:spMkLst>
            <pc:docMk/>
            <pc:sldMk cId="3356590518" sldId="1382"/>
            <ac:spMk id="25" creationId="{CB314C3D-2CAF-8A4D-2A69-6BC35A09434A}"/>
          </ac:spMkLst>
        </pc:spChg>
        <pc:spChg chg="add mod">
          <ac:chgData name="Aurélie HARMEGNIES" userId="2655bee0-56db-4513-82e0-4a125f8e9858" providerId="ADAL" clId="{91C36AD6-EDED-4807-9857-FBBEAA499B64}" dt="2023-04-17T15:27:13.771" v="4766" actId="1035"/>
          <ac:spMkLst>
            <pc:docMk/>
            <pc:sldMk cId="3356590518" sldId="1382"/>
            <ac:spMk id="26" creationId="{D8A380F9-4E76-EB46-0C8E-B04B032E0E47}"/>
          </ac:spMkLst>
        </pc:sp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7" creationId="{C2DF64F6-09E8-1F4A-E994-C628301967EC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9" creationId="{8E5D0FE9-DE89-C2C6-D63B-5A122D85940F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1" creationId="{A3C5A3ED-ADFB-7A20-DAEE-7AF7AA3062DB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3" creationId="{71E3E50B-17B7-0BD5-E738-1E417AECA1EA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4" creationId="{DB51DB7C-061D-B09F-3608-F1AA988003A5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5" creationId="{06D0FD4B-9591-1138-FA14-465260C44C54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7" creationId="{5C27C176-0D80-2447-1A4F-7003B140E3F9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8" creationId="{5A9DD0B2-9DA4-687F-83C5-42F8EDA66C62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19" creationId="{5A3D25AF-76DF-802A-95B2-65581845B98F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20" creationId="{20CB6E6E-4DE9-53CF-ADD7-58C9A4A55369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21" creationId="{21F46B7A-4622-0080-AB69-4EEE4259955A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22" creationId="{796B727C-2E9C-06E4-3327-1E3704D99767}"/>
          </ac:picMkLst>
        </pc:picChg>
        <pc:picChg chg="add del">
          <ac:chgData name="Aurélie HARMEGNIES" userId="2655bee0-56db-4513-82e0-4a125f8e9858" providerId="ADAL" clId="{91C36AD6-EDED-4807-9857-FBBEAA499B64}" dt="2023-04-12T11:46:07.351" v="444" actId="478"/>
          <ac:picMkLst>
            <pc:docMk/>
            <pc:sldMk cId="3356590518" sldId="1382"/>
            <ac:picMk id="23" creationId="{C83AC3EE-B9C4-C92B-49C3-C963C214B9AB}"/>
          </ac:picMkLst>
        </pc:picChg>
        <pc:picChg chg="add del mod">
          <ac:chgData name="Aurélie HARMEGNIES" userId="2655bee0-56db-4513-82e0-4a125f8e9858" providerId="ADAL" clId="{91C36AD6-EDED-4807-9857-FBBEAA499B64}" dt="2023-04-12T11:58:44.544" v="839"/>
          <ac:picMkLst>
            <pc:docMk/>
            <pc:sldMk cId="3356590518" sldId="1382"/>
            <ac:picMk id="1026" creationId="{E6109334-EECA-5637-BD7C-8C3633459FA4}"/>
          </ac:picMkLst>
        </pc:picChg>
        <pc:picChg chg="add mod">
          <ac:chgData name="Aurélie HARMEGNIES" userId="2655bee0-56db-4513-82e0-4a125f8e9858" providerId="ADAL" clId="{91C36AD6-EDED-4807-9857-FBBEAA499B64}" dt="2023-04-17T15:27:13.771" v="4766" actId="1035"/>
          <ac:picMkLst>
            <pc:docMk/>
            <pc:sldMk cId="3356590518" sldId="1382"/>
            <ac:picMk id="1028" creationId="{2F8DC6B8-6479-21BB-A25E-0F716538F6A0}"/>
          </ac:picMkLst>
        </pc:picChg>
        <pc:picChg chg="add del mod">
          <ac:chgData name="Aurélie HARMEGNIES" userId="2655bee0-56db-4513-82e0-4a125f8e9858" providerId="ADAL" clId="{91C36AD6-EDED-4807-9857-FBBEAA499B64}" dt="2023-04-12T11:59:41.319" v="854" actId="478"/>
          <ac:picMkLst>
            <pc:docMk/>
            <pc:sldMk cId="3356590518" sldId="1382"/>
            <ac:picMk id="1030" creationId="{4DCB430F-5F53-697D-4014-AC3566A52FAC}"/>
          </ac:picMkLst>
        </pc:picChg>
        <pc:picChg chg="add mod">
          <ac:chgData name="Aurélie HARMEGNIES" userId="2655bee0-56db-4513-82e0-4a125f8e9858" providerId="ADAL" clId="{91C36AD6-EDED-4807-9857-FBBEAA499B64}" dt="2023-04-17T15:27:13.771" v="4766" actId="1035"/>
          <ac:picMkLst>
            <pc:docMk/>
            <pc:sldMk cId="3356590518" sldId="1382"/>
            <ac:picMk id="1032" creationId="{8E89C379-13FC-10B2-529E-F1D9E535B2BF}"/>
          </ac:picMkLst>
        </pc:picChg>
        <pc:picChg chg="add del mod">
          <ac:chgData name="Aurélie HARMEGNIES" userId="2655bee0-56db-4513-82e0-4a125f8e9858" providerId="ADAL" clId="{91C36AD6-EDED-4807-9857-FBBEAA499B64}" dt="2023-04-12T13:17:18.411" v="2367"/>
          <ac:picMkLst>
            <pc:docMk/>
            <pc:sldMk cId="3356590518" sldId="1382"/>
            <ac:picMk id="1034" creationId="{1D833F1F-EB8C-92D0-0998-517755877755}"/>
          </ac:picMkLst>
        </pc:picChg>
        <pc:picChg chg="add del mod">
          <ac:chgData name="Aurélie HARMEGNIES" userId="2655bee0-56db-4513-82e0-4a125f8e9858" providerId="ADAL" clId="{91C36AD6-EDED-4807-9857-FBBEAA499B64}" dt="2023-04-12T13:17:17.800" v="2366"/>
          <ac:picMkLst>
            <pc:docMk/>
            <pc:sldMk cId="3356590518" sldId="1382"/>
            <ac:picMk id="1036" creationId="{F1121571-28E8-554F-A9EA-632381CA810C}"/>
          </ac:picMkLst>
        </pc:picChg>
        <pc:picChg chg="add mod">
          <ac:chgData name="Aurélie HARMEGNIES" userId="2655bee0-56db-4513-82e0-4a125f8e9858" providerId="ADAL" clId="{91C36AD6-EDED-4807-9857-FBBEAA499B64}" dt="2023-04-12T13:17:33.201" v="2371" actId="207"/>
          <ac:picMkLst>
            <pc:docMk/>
            <pc:sldMk cId="3356590518" sldId="1382"/>
            <ac:picMk id="1038" creationId="{4DF6DE48-7246-1204-F19D-2DC8883F2236}"/>
          </ac:picMkLst>
        </pc:picChg>
        <pc:picChg chg="add mod">
          <ac:chgData name="Aurélie HARMEGNIES" userId="2655bee0-56db-4513-82e0-4a125f8e9858" providerId="ADAL" clId="{91C36AD6-EDED-4807-9857-FBBEAA499B64}" dt="2023-04-12T13:40:57.195" v="3179" actId="1076"/>
          <ac:picMkLst>
            <pc:docMk/>
            <pc:sldMk cId="3356590518" sldId="1382"/>
            <ac:picMk id="1040" creationId="{DD2C078D-C739-A2E5-77A4-D581FD1DA026}"/>
          </ac:picMkLst>
        </pc:picChg>
      </pc:sldChg>
      <pc:sldChg chg="addSp delSp modSp add del mod ord modAnim">
        <pc:chgData name="Aurélie HARMEGNIES" userId="2655bee0-56db-4513-82e0-4a125f8e9858" providerId="ADAL" clId="{91C36AD6-EDED-4807-9857-FBBEAA499B64}" dt="2023-04-17T15:33:24.121" v="4913" actId="14100"/>
        <pc:sldMkLst>
          <pc:docMk/>
          <pc:sldMk cId="2141432777" sldId="1383"/>
        </pc:sldMkLst>
        <pc:spChg chg="mod">
          <ac:chgData name="Aurélie HARMEGNIES" userId="2655bee0-56db-4513-82e0-4a125f8e9858" providerId="ADAL" clId="{91C36AD6-EDED-4807-9857-FBBEAA499B64}" dt="2023-04-12T13:12:51.477" v="2269" actId="20577"/>
          <ac:spMkLst>
            <pc:docMk/>
            <pc:sldMk cId="2141432777" sldId="1383"/>
            <ac:spMk id="3" creationId="{975A6AD3-D99B-159A-AC73-BFBDE7E81F6D}"/>
          </ac:spMkLst>
        </pc:spChg>
        <pc:spChg chg="add mod">
          <ac:chgData name="Aurélie HARMEGNIES" userId="2655bee0-56db-4513-82e0-4a125f8e9858" providerId="ADAL" clId="{91C36AD6-EDED-4807-9857-FBBEAA499B64}" dt="2023-04-13T12:28:35.353" v="4235" actId="20577"/>
          <ac:spMkLst>
            <pc:docMk/>
            <pc:sldMk cId="2141432777" sldId="1383"/>
            <ac:spMk id="6" creationId="{5929D91C-18E5-E3F6-50F9-F9CEB70072AA}"/>
          </ac:spMkLst>
        </pc:spChg>
        <pc:spChg chg="add del mod">
          <ac:chgData name="Aurélie HARMEGNIES" userId="2655bee0-56db-4513-82e0-4a125f8e9858" providerId="ADAL" clId="{91C36AD6-EDED-4807-9857-FBBEAA499B64}" dt="2023-04-12T13:04:03.133" v="2103" actId="478"/>
          <ac:spMkLst>
            <pc:docMk/>
            <pc:sldMk cId="2141432777" sldId="1383"/>
            <ac:spMk id="11" creationId="{0C887436-9C72-3D19-D4C3-871BD082BFA3}"/>
          </ac:spMkLst>
        </pc:spChg>
        <pc:picChg chg="add mod">
          <ac:chgData name="Aurélie HARMEGNIES" userId="2655bee0-56db-4513-82e0-4a125f8e9858" providerId="ADAL" clId="{91C36AD6-EDED-4807-9857-FBBEAA499B64}" dt="2023-04-17T15:33:22.257" v="4911" actId="14100"/>
          <ac:picMkLst>
            <pc:docMk/>
            <pc:sldMk cId="2141432777" sldId="1383"/>
            <ac:picMk id="2" creationId="{F29D1C64-5373-49B3-81D1-0059A9F53F0D}"/>
          </ac:picMkLst>
        </pc:picChg>
        <pc:picChg chg="add mod modCrop">
          <ac:chgData name="Aurélie HARMEGNIES" userId="2655bee0-56db-4513-82e0-4a125f8e9858" providerId="ADAL" clId="{91C36AD6-EDED-4807-9857-FBBEAA499B64}" dt="2023-04-12T13:23:31.499" v="2496" actId="1076"/>
          <ac:picMkLst>
            <pc:docMk/>
            <pc:sldMk cId="2141432777" sldId="1383"/>
            <ac:picMk id="4" creationId="{20E96733-D1D4-F7A6-A360-35F3CBE63DF8}"/>
          </ac:picMkLst>
        </pc:picChg>
        <pc:picChg chg="add mod">
          <ac:chgData name="Aurélie HARMEGNIES" userId="2655bee0-56db-4513-82e0-4a125f8e9858" providerId="ADAL" clId="{91C36AD6-EDED-4807-9857-FBBEAA499B64}" dt="2023-04-17T15:33:24.121" v="4913" actId="14100"/>
          <ac:picMkLst>
            <pc:docMk/>
            <pc:sldMk cId="2141432777" sldId="1383"/>
            <ac:picMk id="5" creationId="{19FCE14A-C54B-5578-C324-7E38884E7ACD}"/>
          </ac:picMkLst>
        </pc:picChg>
        <pc:picChg chg="del">
          <ac:chgData name="Aurélie HARMEGNIES" userId="2655bee0-56db-4513-82e0-4a125f8e9858" providerId="ADAL" clId="{91C36AD6-EDED-4807-9857-FBBEAA499B64}" dt="2023-04-12T12:49:09.413" v="1406" actId="478"/>
          <ac:picMkLst>
            <pc:docMk/>
            <pc:sldMk cId="2141432777" sldId="1383"/>
            <ac:picMk id="5" creationId="{1B370548-51F4-EB08-9CDA-78EC96D30F1E}"/>
          </ac:picMkLst>
        </pc:picChg>
        <pc:picChg chg="add mod modCrop">
          <ac:chgData name="Aurélie HARMEGNIES" userId="2655bee0-56db-4513-82e0-4a125f8e9858" providerId="ADAL" clId="{91C36AD6-EDED-4807-9857-FBBEAA499B64}" dt="2023-04-12T13:01:25.341" v="2041" actId="1076"/>
          <ac:picMkLst>
            <pc:docMk/>
            <pc:sldMk cId="2141432777" sldId="1383"/>
            <ac:picMk id="7" creationId="{FADF01F2-BAB4-1472-1095-B5C6A8E31009}"/>
          </ac:picMkLst>
        </pc:picChg>
        <pc:picChg chg="add del mod">
          <ac:chgData name="Aurélie HARMEGNIES" userId="2655bee0-56db-4513-82e0-4a125f8e9858" providerId="ADAL" clId="{91C36AD6-EDED-4807-9857-FBBEAA499B64}" dt="2023-04-17T15:32:32.603" v="4900" actId="478"/>
          <ac:picMkLst>
            <pc:docMk/>
            <pc:sldMk cId="2141432777" sldId="1383"/>
            <ac:picMk id="8" creationId="{40615AD3-1ADB-3A2D-3ADD-609C2CBEC6A3}"/>
          </ac:picMkLst>
        </pc:picChg>
        <pc:picChg chg="del">
          <ac:chgData name="Aurélie HARMEGNIES" userId="2655bee0-56db-4513-82e0-4a125f8e9858" providerId="ADAL" clId="{91C36AD6-EDED-4807-9857-FBBEAA499B64}" dt="2023-04-12T12:49:09.413" v="1406" actId="478"/>
          <ac:picMkLst>
            <pc:docMk/>
            <pc:sldMk cId="2141432777" sldId="1383"/>
            <ac:picMk id="8" creationId="{43A8BA8F-C42C-28B5-5989-6717ABC1766F}"/>
          </ac:picMkLst>
        </pc:picChg>
        <pc:picChg chg="add mod modCrop">
          <ac:chgData name="Aurélie HARMEGNIES" userId="2655bee0-56db-4513-82e0-4a125f8e9858" providerId="ADAL" clId="{91C36AD6-EDED-4807-9857-FBBEAA499B64}" dt="2023-04-12T13:01:24.308" v="2040" actId="1076"/>
          <ac:picMkLst>
            <pc:docMk/>
            <pc:sldMk cId="2141432777" sldId="1383"/>
            <ac:picMk id="9" creationId="{8C8A8539-E7B1-8129-997C-F081AFD6B4A5}"/>
          </ac:picMkLst>
        </pc:picChg>
        <pc:picChg chg="del">
          <ac:chgData name="Aurélie HARMEGNIES" userId="2655bee0-56db-4513-82e0-4a125f8e9858" providerId="ADAL" clId="{91C36AD6-EDED-4807-9857-FBBEAA499B64}" dt="2023-04-12T12:49:09.413" v="1406" actId="478"/>
          <ac:picMkLst>
            <pc:docMk/>
            <pc:sldMk cId="2141432777" sldId="1383"/>
            <ac:picMk id="10" creationId="{6EFD8970-D4F2-8E51-41F1-B4736BA937E3}"/>
          </ac:picMkLst>
        </pc:picChg>
        <pc:picChg chg="del mod">
          <ac:chgData name="Aurélie HARMEGNIES" userId="2655bee0-56db-4513-82e0-4a125f8e9858" providerId="ADAL" clId="{91C36AD6-EDED-4807-9857-FBBEAA499B64}" dt="2023-04-12T12:49:09.413" v="1406" actId="478"/>
          <ac:picMkLst>
            <pc:docMk/>
            <pc:sldMk cId="2141432777" sldId="1383"/>
            <ac:picMk id="13" creationId="{139DE772-07AC-4BF5-63FE-B75693549444}"/>
          </ac:picMkLst>
        </pc:picChg>
        <pc:picChg chg="del">
          <ac:chgData name="Aurélie HARMEGNIES" userId="2655bee0-56db-4513-82e0-4a125f8e9858" providerId="ADAL" clId="{91C36AD6-EDED-4807-9857-FBBEAA499B64}" dt="2023-04-12T12:49:09.413" v="1406" actId="478"/>
          <ac:picMkLst>
            <pc:docMk/>
            <pc:sldMk cId="2141432777" sldId="1383"/>
            <ac:picMk id="16" creationId="{87E31EE5-36AB-C7A1-77DD-B182B148828C}"/>
          </ac:picMkLst>
        </pc:picChg>
        <pc:picChg chg="add del mod">
          <ac:chgData name="Aurélie HARMEGNIES" userId="2655bee0-56db-4513-82e0-4a125f8e9858" providerId="ADAL" clId="{91C36AD6-EDED-4807-9857-FBBEAA499B64}" dt="2023-04-17T15:33:16.357" v="4909" actId="14100"/>
          <ac:picMkLst>
            <pc:docMk/>
            <pc:sldMk cId="2141432777" sldId="1383"/>
            <ac:picMk id="2050" creationId="{F18B5CF1-9B2B-2F83-9112-6E89FE731746}"/>
          </ac:picMkLst>
        </pc:picChg>
      </pc:sldChg>
      <pc:sldChg chg="addSp delSp modSp add mod modAnim">
        <pc:chgData name="Aurélie HARMEGNIES" userId="2655bee0-56db-4513-82e0-4a125f8e9858" providerId="ADAL" clId="{91C36AD6-EDED-4807-9857-FBBEAA499B64}" dt="2023-04-13T12:26:58.407" v="4160" actId="20577"/>
        <pc:sldMkLst>
          <pc:docMk/>
          <pc:sldMk cId="3881140312" sldId="1384"/>
        </pc:sldMkLst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" creationId="{00000000-0000-0000-0000-000000000000}"/>
          </ac:spMkLst>
        </pc:spChg>
        <pc:spChg chg="mod">
          <ac:chgData name="Aurélie HARMEGNIES" userId="2655bee0-56db-4513-82e0-4a125f8e9858" providerId="ADAL" clId="{91C36AD6-EDED-4807-9857-FBBEAA499B64}" dt="2023-04-13T12:26:33.279" v="4153" actId="20577"/>
          <ac:spMkLst>
            <pc:docMk/>
            <pc:sldMk cId="3881140312" sldId="1384"/>
            <ac:spMk id="3" creationId="{00000000-0000-0000-0000-000000000000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4" creationId="{1BB7E636-C7D6-41B3-B14B-9EA6A6FD8AAF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5" creationId="{50196239-53DC-4C45-9BE6-E6813022B4BD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6" creationId="{9E02EB97-67C2-4E0C-8D46-706FE6ACE9BA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7" creationId="{D0FB5F38-E37A-4985-A568-733C2F0502F4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8" creationId="{053FDF70-CD4C-47B1-B47D-05C5A68F6C64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9" creationId="{FBAD94F1-4155-4DDB-8E49-BAC79270D1DD}"/>
          </ac:spMkLst>
        </pc:spChg>
        <pc:spChg chg="add del mod">
          <ac:chgData name="Aurélie HARMEGNIES" userId="2655bee0-56db-4513-82e0-4a125f8e9858" providerId="ADAL" clId="{91C36AD6-EDED-4807-9857-FBBEAA499B64}" dt="2023-04-12T13:53:33.948" v="3536" actId="478"/>
          <ac:spMkLst>
            <pc:docMk/>
            <pc:sldMk cId="3881140312" sldId="1384"/>
            <ac:spMk id="11" creationId="{6DA5CEE1-177F-DA77-0919-7D673EE32B81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2" creationId="{07DA437D-9D3E-4ECE-9389-EEDA6BA24823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3" creationId="{EBB7C372-578E-4E9F-9860-109670A341F7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4" creationId="{CBB4D563-BBC7-4BB1-88A8-443B470D2659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5" creationId="{5D76C0A3-84F8-4A1E-BEAB-64D7AA6697B9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6" creationId="{A78BB767-82F7-4567-96F5-5EBF0E12108D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7" creationId="{6DE96781-804E-4C01-B7BA-3DEF07020CEC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18" creationId="{786F6ACF-E7FA-453A-A97B-C6FAE1BB7EEE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0" creationId="{31E5B246-B800-42E6-88C4-A98828D8E20F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1" creationId="{636914E7-3887-4251-B022-ED84060E435A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2" creationId="{899F072D-7CAC-4BE4-912C-A2CB82A5AFF2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3" creationId="{5BBF4C77-9FE8-4839-BA83-4CBDC6DFB7F8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4" creationId="{4E45302C-43DE-43EB-9173-3947E6A1740B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5" creationId="{404CA272-A765-4D92-A92F-3B9F1DAC19A2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6" creationId="{E5E61315-B9EE-44A6-AE37-BE32BCBBA71A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7" creationId="{9748B526-E6BF-4071-8F38-84B0C22D7BF0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28" creationId="{BE9AC598-99D8-45CC-8591-EB1C561A0EDB}"/>
          </ac:spMkLst>
        </pc:spChg>
        <pc:spChg chg="add del mod">
          <ac:chgData name="Aurélie HARMEGNIES" userId="2655bee0-56db-4513-82e0-4a125f8e9858" providerId="ADAL" clId="{91C36AD6-EDED-4807-9857-FBBEAA499B64}" dt="2023-04-12T13:53:39.544" v="3538" actId="478"/>
          <ac:spMkLst>
            <pc:docMk/>
            <pc:sldMk cId="3881140312" sldId="1384"/>
            <ac:spMk id="29" creationId="{A38E5533-0D19-3936-66C3-DBA5FADC81F5}"/>
          </ac:spMkLst>
        </pc:spChg>
        <pc:spChg chg="add mod">
          <ac:chgData name="Aurélie HARMEGNIES" userId="2655bee0-56db-4513-82e0-4a125f8e9858" providerId="ADAL" clId="{91C36AD6-EDED-4807-9857-FBBEAA499B64}" dt="2023-04-12T13:53:42.969" v="3540"/>
          <ac:spMkLst>
            <pc:docMk/>
            <pc:sldMk cId="3881140312" sldId="1384"/>
            <ac:spMk id="31" creationId="{0EB4B747-238A-0F7C-3435-DD3D4926B576}"/>
          </ac:spMkLst>
        </pc:spChg>
        <pc:spChg chg="add mod">
          <ac:chgData name="Aurélie HARMEGNIES" userId="2655bee0-56db-4513-82e0-4a125f8e9858" providerId="ADAL" clId="{91C36AD6-EDED-4807-9857-FBBEAA499B64}" dt="2023-04-12T13:53:42.969" v="3540"/>
          <ac:spMkLst>
            <pc:docMk/>
            <pc:sldMk cId="3881140312" sldId="1384"/>
            <ac:spMk id="33" creationId="{A4E453F7-A877-FFAB-B899-43C41BC1D345}"/>
          </ac:spMkLst>
        </pc:spChg>
        <pc:spChg chg="add mod">
          <ac:chgData name="Aurélie HARMEGNIES" userId="2655bee0-56db-4513-82e0-4a125f8e9858" providerId="ADAL" clId="{91C36AD6-EDED-4807-9857-FBBEAA499B64}" dt="2023-04-12T13:53:42.969" v="3540"/>
          <ac:spMkLst>
            <pc:docMk/>
            <pc:sldMk cId="3881140312" sldId="1384"/>
            <ac:spMk id="35" creationId="{1E77746B-E4AD-1417-EA86-A4839A6C36A4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37" creationId="{12DC795F-3EDD-4ACF-A776-CD7D8711A5B2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38" creationId="{CBE1AC77-FCCA-4C0B-B1DA-6F8058C48EE0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39" creationId="{24D34248-EFCC-42F6-9DEF-C8529E630D56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40" creationId="{AFA2A8E1-CBBA-4ECF-8EF5-762A0C37DFD0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41" creationId="{13AF94A9-A716-4D67-ACAE-7168019B0203}"/>
          </ac:spMkLst>
        </pc:spChg>
        <pc:spChg chg="add del">
          <ac:chgData name="Aurélie HARMEGNIES" userId="2655bee0-56db-4513-82e0-4a125f8e9858" providerId="ADAL" clId="{91C36AD6-EDED-4807-9857-FBBEAA499B64}" dt="2023-04-12T13:53:36.363" v="3537" actId="478"/>
          <ac:spMkLst>
            <pc:docMk/>
            <pc:sldMk cId="3881140312" sldId="1384"/>
            <ac:spMk id="42" creationId="{3322239C-150F-418C-A802-7467CB9584D1}"/>
          </ac:spMkLst>
        </pc:spChg>
        <pc:spChg chg="add mod">
          <ac:chgData name="Aurélie HARMEGNIES" userId="2655bee0-56db-4513-82e0-4a125f8e9858" providerId="ADAL" clId="{91C36AD6-EDED-4807-9857-FBBEAA499B64}" dt="2023-04-12T13:55:14.955" v="3562" actId="1076"/>
          <ac:spMkLst>
            <pc:docMk/>
            <pc:sldMk cId="3881140312" sldId="1384"/>
            <ac:spMk id="45" creationId="{111AC6E3-457B-1053-3707-9073E7310F51}"/>
          </ac:spMkLst>
        </pc:spChg>
        <pc:spChg chg="mod">
          <ac:chgData name="Aurélie HARMEGNIES" userId="2655bee0-56db-4513-82e0-4a125f8e9858" providerId="ADAL" clId="{91C36AD6-EDED-4807-9857-FBBEAA499B64}" dt="2023-04-13T12:26:58.407" v="4160" actId="20577"/>
          <ac:spMkLst>
            <pc:docMk/>
            <pc:sldMk cId="3881140312" sldId="1384"/>
            <ac:spMk id="46" creationId="{152E528E-9A6E-E0D4-B456-8A5C3D3659D0}"/>
          </ac:spMkLst>
        </pc:spChg>
        <pc:spChg chg="add del mod ord">
          <ac:chgData name="Aurélie HARMEGNIES" userId="2655bee0-56db-4513-82e0-4a125f8e9858" providerId="ADAL" clId="{91C36AD6-EDED-4807-9857-FBBEAA499B64}" dt="2023-04-12T14:12:03.837" v="3569" actId="166"/>
          <ac:spMkLst>
            <pc:docMk/>
            <pc:sldMk cId="3881140312" sldId="1384"/>
            <ac:spMk id="47" creationId="{507E6450-258A-6EF9-50DE-719C85FB0F54}"/>
          </ac:spMkLst>
        </pc:spChg>
        <pc:spChg chg="add mod">
          <ac:chgData name="Aurélie HARMEGNIES" userId="2655bee0-56db-4513-82e0-4a125f8e9858" providerId="ADAL" clId="{91C36AD6-EDED-4807-9857-FBBEAA499B64}" dt="2023-04-12T13:55:32.185" v="3567" actId="1076"/>
          <ac:spMkLst>
            <pc:docMk/>
            <pc:sldMk cId="3881140312" sldId="1384"/>
            <ac:spMk id="48" creationId="{EF66541E-3705-76B4-546B-6790BFF1BAFB}"/>
          </ac:spMkLst>
        </pc:spChg>
        <pc:picChg chg="add mod">
          <ac:chgData name="Aurélie HARMEGNIES" userId="2655bee0-56db-4513-82e0-4a125f8e9858" providerId="ADAL" clId="{91C36AD6-EDED-4807-9857-FBBEAA499B64}" dt="2023-04-12T13:53:42.969" v="3540"/>
          <ac:picMkLst>
            <pc:docMk/>
            <pc:sldMk cId="3881140312" sldId="1384"/>
            <ac:picMk id="30" creationId="{E9265DD1-DC63-EF57-2E46-17D64F52CBF0}"/>
          </ac:picMkLst>
        </pc:picChg>
        <pc:picChg chg="add mod">
          <ac:chgData name="Aurélie HARMEGNIES" userId="2655bee0-56db-4513-82e0-4a125f8e9858" providerId="ADAL" clId="{91C36AD6-EDED-4807-9857-FBBEAA499B64}" dt="2023-04-12T13:53:42.969" v="3540"/>
          <ac:picMkLst>
            <pc:docMk/>
            <pc:sldMk cId="3881140312" sldId="1384"/>
            <ac:picMk id="32" creationId="{375BA942-52DB-6827-A552-8249C1AF7058}"/>
          </ac:picMkLst>
        </pc:picChg>
        <pc:picChg chg="add mod">
          <ac:chgData name="Aurélie HARMEGNIES" userId="2655bee0-56db-4513-82e0-4a125f8e9858" providerId="ADAL" clId="{91C36AD6-EDED-4807-9857-FBBEAA499B64}" dt="2023-04-12T13:53:42.969" v="3540"/>
          <ac:picMkLst>
            <pc:docMk/>
            <pc:sldMk cId="3881140312" sldId="1384"/>
            <ac:picMk id="34" creationId="{DFF69F3D-F2AB-025C-92D6-C35A39983092}"/>
          </ac:picMkLst>
        </pc:picChg>
        <pc:picChg chg="add mod">
          <ac:chgData name="Aurélie HARMEGNIES" userId="2655bee0-56db-4513-82e0-4a125f8e9858" providerId="ADAL" clId="{91C36AD6-EDED-4807-9857-FBBEAA499B64}" dt="2023-04-12T13:55:30.105" v="3566" actId="1076"/>
          <ac:picMkLst>
            <pc:docMk/>
            <pc:sldMk cId="3881140312" sldId="1384"/>
            <ac:picMk id="36" creationId="{1034A298-99E1-482C-89F5-6C8A74A9DB92}"/>
          </ac:picMkLst>
        </pc:picChg>
        <pc:picChg chg="add del">
          <ac:chgData name="Aurélie HARMEGNIES" userId="2655bee0-56db-4513-82e0-4a125f8e9858" providerId="ADAL" clId="{91C36AD6-EDED-4807-9857-FBBEAA499B64}" dt="2023-04-12T13:53:36.363" v="3537" actId="478"/>
          <ac:picMkLst>
            <pc:docMk/>
            <pc:sldMk cId="3881140312" sldId="1384"/>
            <ac:picMk id="43" creationId="{4EA5F889-9263-4EBD-8512-A1305A8488E8}"/>
          </ac:picMkLst>
        </pc:picChg>
        <pc:picChg chg="add mod">
          <ac:chgData name="Aurélie HARMEGNIES" userId="2655bee0-56db-4513-82e0-4a125f8e9858" providerId="ADAL" clId="{91C36AD6-EDED-4807-9857-FBBEAA499B64}" dt="2023-04-12T13:55:14.955" v="3562" actId="1076"/>
          <ac:picMkLst>
            <pc:docMk/>
            <pc:sldMk cId="3881140312" sldId="1384"/>
            <ac:picMk id="44" creationId="{F610FC47-D51F-1A9C-2BCE-4A7E21681CB7}"/>
          </ac:picMkLst>
        </pc:picChg>
      </pc:sldChg>
      <pc:sldChg chg="addSp delSp modSp add del mod">
        <pc:chgData name="Aurélie HARMEGNIES" userId="2655bee0-56db-4513-82e0-4a125f8e9858" providerId="ADAL" clId="{91C36AD6-EDED-4807-9857-FBBEAA499B64}" dt="2023-04-13T12:35:05.698" v="4383" actId="47"/>
        <pc:sldMkLst>
          <pc:docMk/>
          <pc:sldMk cId="2829776961" sldId="1385"/>
        </pc:sldMkLst>
        <pc:spChg chg="del">
          <ac:chgData name="Aurélie HARMEGNIES" userId="2655bee0-56db-4513-82e0-4a125f8e9858" providerId="ADAL" clId="{91C36AD6-EDED-4807-9857-FBBEAA499B64}" dt="2023-04-13T12:30:45.940" v="4302" actId="478"/>
          <ac:spMkLst>
            <pc:docMk/>
            <pc:sldMk cId="2829776961" sldId="1385"/>
            <ac:spMk id="2" creationId="{00000000-0000-0000-0000-000000000000}"/>
          </ac:spMkLst>
        </pc:spChg>
        <pc:spChg chg="add del mod">
          <ac:chgData name="Aurélie HARMEGNIES" userId="2655bee0-56db-4513-82e0-4a125f8e9858" providerId="ADAL" clId="{91C36AD6-EDED-4807-9857-FBBEAA499B64}" dt="2023-04-13T12:30:48.313" v="4303" actId="478"/>
          <ac:spMkLst>
            <pc:docMk/>
            <pc:sldMk cId="2829776961" sldId="1385"/>
            <ac:spMk id="5" creationId="{6AF580D3-309B-6202-EF1D-2FDB3870D870}"/>
          </ac:spMkLst>
        </pc:spChg>
        <pc:picChg chg="add del mod">
          <ac:chgData name="Aurélie HARMEGNIES" userId="2655bee0-56db-4513-82e0-4a125f8e9858" providerId="ADAL" clId="{91C36AD6-EDED-4807-9857-FBBEAA499B64}" dt="2023-04-13T12:31:04.629" v="4308" actId="21"/>
          <ac:picMkLst>
            <pc:docMk/>
            <pc:sldMk cId="2829776961" sldId="1385"/>
            <ac:picMk id="6" creationId="{EF8388D2-72E7-427C-46FD-FE7C2D953DD5}"/>
          </ac:picMkLst>
        </pc:picChg>
        <pc:picChg chg="add mod">
          <ac:chgData name="Aurélie HARMEGNIES" userId="2655bee0-56db-4513-82e0-4a125f8e9858" providerId="ADAL" clId="{91C36AD6-EDED-4807-9857-FBBEAA499B64}" dt="2023-04-13T12:31:56.587" v="4320" actId="732"/>
          <ac:picMkLst>
            <pc:docMk/>
            <pc:sldMk cId="2829776961" sldId="1385"/>
            <ac:picMk id="7" creationId="{78A60DB0-442C-D2BC-DF80-C5912A37F6E9}"/>
          </ac:picMkLst>
        </pc:picChg>
        <pc:picChg chg="add mod">
          <ac:chgData name="Aurélie HARMEGNIES" userId="2655bee0-56db-4513-82e0-4a125f8e9858" providerId="ADAL" clId="{91C36AD6-EDED-4807-9857-FBBEAA499B64}" dt="2023-04-13T12:33:36.154" v="4361" actId="732"/>
          <ac:picMkLst>
            <pc:docMk/>
            <pc:sldMk cId="2829776961" sldId="1385"/>
            <ac:picMk id="8" creationId="{C7E98AC4-630E-CB6C-C761-06B89E6F10F5}"/>
          </ac:picMkLst>
        </pc:picChg>
      </pc:sldChg>
    </pc:docChg>
  </pc:docChgLst>
  <pc:docChgLst>
    <pc:chgData name="Aurélie HARMEGNIES" userId="2655bee0-56db-4513-82e0-4a125f8e9858" providerId="ADAL" clId="{65021F0F-99DC-42AE-A168-029DC86C9DD3}"/>
    <pc:docChg chg="modSld sldOrd">
      <pc:chgData name="Aurélie HARMEGNIES" userId="2655bee0-56db-4513-82e0-4a125f8e9858" providerId="ADAL" clId="{65021F0F-99DC-42AE-A168-029DC86C9DD3}" dt="2023-12-19T08:27:54.408" v="5" actId="1076"/>
      <pc:docMkLst>
        <pc:docMk/>
      </pc:docMkLst>
      <pc:sldChg chg="addSp modSp mod">
        <pc:chgData name="Aurélie HARMEGNIES" userId="2655bee0-56db-4513-82e0-4a125f8e9858" providerId="ADAL" clId="{65021F0F-99DC-42AE-A168-029DC86C9DD3}" dt="2023-12-19T08:27:54.408" v="5" actId="1076"/>
        <pc:sldMkLst>
          <pc:docMk/>
          <pc:sldMk cId="3091485381" sldId="270"/>
        </pc:sldMkLst>
        <pc:spChg chg="add mod">
          <ac:chgData name="Aurélie HARMEGNIES" userId="2655bee0-56db-4513-82e0-4a125f8e9858" providerId="ADAL" clId="{65021F0F-99DC-42AE-A168-029DC86C9DD3}" dt="2023-12-19T08:27:54.408" v="5" actId="1076"/>
          <ac:spMkLst>
            <pc:docMk/>
            <pc:sldMk cId="3091485381" sldId="270"/>
            <ac:spMk id="13" creationId="{DCEA1900-5498-AF2E-F6A5-F076B2A92A50}"/>
          </ac:spMkLst>
        </pc:spChg>
        <pc:picChg chg="add mod">
          <ac:chgData name="Aurélie HARMEGNIES" userId="2655bee0-56db-4513-82e0-4a125f8e9858" providerId="ADAL" clId="{65021F0F-99DC-42AE-A168-029DC86C9DD3}" dt="2023-12-19T08:27:54.408" v="5" actId="1076"/>
          <ac:picMkLst>
            <pc:docMk/>
            <pc:sldMk cId="3091485381" sldId="270"/>
            <ac:picMk id="12" creationId="{A0AB1E10-057E-88E6-AEAF-882F5FF37566}"/>
          </ac:picMkLst>
        </pc:picChg>
      </pc:sldChg>
      <pc:sldChg chg="ord">
        <pc:chgData name="Aurélie HARMEGNIES" userId="2655bee0-56db-4513-82e0-4a125f8e9858" providerId="ADAL" clId="{65021F0F-99DC-42AE-A168-029DC86C9DD3}" dt="2023-12-18T16:27:08.904" v="1"/>
        <pc:sldMkLst>
          <pc:docMk/>
          <pc:sldMk cId="2190653662" sldId="1381"/>
        </pc:sldMkLst>
      </pc:sldChg>
    </pc:docChg>
  </pc:docChgLst>
  <pc:docChgLst>
    <pc:chgData name="Aurélie HARMEGNIES" userId="2655bee0-56db-4513-82e0-4a125f8e9858" providerId="ADAL" clId="{A7D45C59-4B00-4FC1-B405-A7D9FA411E42}"/>
    <pc:docChg chg="undo custSel addSld delSld modSld sldOrd">
      <pc:chgData name="Aurélie HARMEGNIES" userId="2655bee0-56db-4513-82e0-4a125f8e9858" providerId="ADAL" clId="{A7D45C59-4B00-4FC1-B405-A7D9FA411E42}" dt="2021-06-10T15:06:16.400" v="1926" actId="1076"/>
      <pc:docMkLst>
        <pc:docMk/>
      </pc:docMkLst>
      <pc:sldChg chg="modSp mod">
        <pc:chgData name="Aurélie HARMEGNIES" userId="2655bee0-56db-4513-82e0-4a125f8e9858" providerId="ADAL" clId="{A7D45C59-4B00-4FC1-B405-A7D9FA411E42}" dt="2021-06-10T14:13:17.216" v="1742" actId="20577"/>
        <pc:sldMkLst>
          <pc:docMk/>
          <pc:sldMk cId="1974518223" sldId="260"/>
        </pc:sldMkLst>
        <pc:spChg chg="mod">
          <ac:chgData name="Aurélie HARMEGNIES" userId="2655bee0-56db-4513-82e0-4a125f8e9858" providerId="ADAL" clId="{A7D45C59-4B00-4FC1-B405-A7D9FA411E42}" dt="2021-06-10T14:13:17.216" v="1742" actId="20577"/>
          <ac:spMkLst>
            <pc:docMk/>
            <pc:sldMk cId="1974518223" sldId="260"/>
            <ac:spMk id="2" creationId="{00000000-0000-0000-0000-000000000000}"/>
          </ac:spMkLst>
        </pc:spChg>
      </pc:sldChg>
      <pc:sldChg chg="modSp mod">
        <pc:chgData name="Aurélie HARMEGNIES" userId="2655bee0-56db-4513-82e0-4a125f8e9858" providerId="ADAL" clId="{A7D45C59-4B00-4FC1-B405-A7D9FA411E42}" dt="2021-06-10T14:17:16.796" v="1897" actId="20577"/>
        <pc:sldMkLst>
          <pc:docMk/>
          <pc:sldMk cId="358552893" sldId="261"/>
        </pc:sldMkLst>
        <pc:spChg chg="mod">
          <ac:chgData name="Aurélie HARMEGNIES" userId="2655bee0-56db-4513-82e0-4a125f8e9858" providerId="ADAL" clId="{A7D45C59-4B00-4FC1-B405-A7D9FA411E42}" dt="2021-06-10T14:17:16.796" v="1897" actId="20577"/>
          <ac:spMkLst>
            <pc:docMk/>
            <pc:sldMk cId="358552893" sldId="261"/>
            <ac:spMk id="2" creationId="{00000000-0000-0000-0000-000000000000}"/>
          </ac:spMkLst>
        </pc:spChg>
        <pc:spChg chg="mod">
          <ac:chgData name="Aurélie HARMEGNIES" userId="2655bee0-56db-4513-82e0-4a125f8e9858" providerId="ADAL" clId="{A7D45C59-4B00-4FC1-B405-A7D9FA411E42}" dt="2021-06-08T12:50:40.359" v="511" actId="20577"/>
          <ac:spMkLst>
            <pc:docMk/>
            <pc:sldMk cId="358552893" sldId="261"/>
            <ac:spMk id="3" creationId="{00000000-0000-0000-0000-000000000000}"/>
          </ac:spMkLst>
        </pc:spChg>
      </pc:sldChg>
      <pc:sldChg chg="modSp mod">
        <pc:chgData name="Aurélie HARMEGNIES" userId="2655bee0-56db-4513-82e0-4a125f8e9858" providerId="ADAL" clId="{A7D45C59-4B00-4FC1-B405-A7D9FA411E42}" dt="2021-06-10T13:26:28.919" v="1379" actId="20577"/>
        <pc:sldMkLst>
          <pc:docMk/>
          <pc:sldMk cId="3091485381" sldId="270"/>
        </pc:sldMkLst>
        <pc:spChg chg="mod">
          <ac:chgData name="Aurélie HARMEGNIES" userId="2655bee0-56db-4513-82e0-4a125f8e9858" providerId="ADAL" clId="{A7D45C59-4B00-4FC1-B405-A7D9FA411E42}" dt="2021-06-10T13:26:28.919" v="1379" actId="20577"/>
          <ac:spMkLst>
            <pc:docMk/>
            <pc:sldMk cId="3091485381" sldId="270"/>
            <ac:spMk id="4" creationId="{655BA306-3BCC-4F51-A39A-D668A2D6A9BD}"/>
          </ac:spMkLst>
        </pc:spChg>
      </pc:sldChg>
      <pc:sldChg chg="addSp delSp modSp mod modAnim">
        <pc:chgData name="Aurélie HARMEGNIES" userId="2655bee0-56db-4513-82e0-4a125f8e9858" providerId="ADAL" clId="{A7D45C59-4B00-4FC1-B405-A7D9FA411E42}" dt="2021-06-10T14:17:35.654" v="1898" actId="207"/>
        <pc:sldMkLst>
          <pc:docMk/>
          <pc:sldMk cId="2087224613" sldId="278"/>
        </pc:sldMkLst>
        <pc:spChg chg="mod">
          <ac:chgData name="Aurélie HARMEGNIES" userId="2655bee0-56db-4513-82e0-4a125f8e9858" providerId="ADAL" clId="{A7D45C59-4B00-4FC1-B405-A7D9FA411E42}" dt="2021-06-10T14:17:35.654" v="1898" actId="207"/>
          <ac:spMkLst>
            <pc:docMk/>
            <pc:sldMk cId="2087224613" sldId="278"/>
            <ac:spMk id="2" creationId="{00000000-0000-0000-0000-000000000000}"/>
          </ac:spMkLst>
        </pc:spChg>
        <pc:spChg chg="mod">
          <ac:chgData name="Aurélie HARMEGNIES" userId="2655bee0-56db-4513-82e0-4a125f8e9858" providerId="ADAL" clId="{A7D45C59-4B00-4FC1-B405-A7D9FA411E42}" dt="2021-06-08T10:27:13.309" v="174" actId="1036"/>
          <ac:spMkLst>
            <pc:docMk/>
            <pc:sldMk cId="2087224613" sldId="278"/>
            <ac:spMk id="6" creationId="{9E02EB97-67C2-4E0C-8D46-706FE6ACE9BA}"/>
          </ac:spMkLst>
        </pc:spChg>
        <pc:spChg chg="mod">
          <ac:chgData name="Aurélie HARMEGNIES" userId="2655bee0-56db-4513-82e0-4a125f8e9858" providerId="ADAL" clId="{A7D45C59-4B00-4FC1-B405-A7D9FA411E42}" dt="2021-06-08T10:27:13.309" v="174" actId="1036"/>
          <ac:spMkLst>
            <pc:docMk/>
            <pc:sldMk cId="2087224613" sldId="278"/>
            <ac:spMk id="7" creationId="{D0FB5F38-E37A-4985-A568-733C2F0502F4}"/>
          </ac:spMkLst>
        </pc:spChg>
        <pc:spChg chg="mod">
          <ac:chgData name="Aurélie HARMEGNIES" userId="2655bee0-56db-4513-82e0-4a125f8e9858" providerId="ADAL" clId="{A7D45C59-4B00-4FC1-B405-A7D9FA411E42}" dt="2021-06-09T16:36:41.322" v="636" actId="1076"/>
          <ac:spMkLst>
            <pc:docMk/>
            <pc:sldMk cId="2087224613" sldId="278"/>
            <ac:spMk id="8" creationId="{053FDF70-CD4C-47B1-B47D-05C5A68F6C64}"/>
          </ac:spMkLst>
        </pc:spChg>
        <pc:spChg chg="mod">
          <ac:chgData name="Aurélie HARMEGNIES" userId="2655bee0-56db-4513-82e0-4a125f8e9858" providerId="ADAL" clId="{A7D45C59-4B00-4FC1-B405-A7D9FA411E42}" dt="2021-06-08T10:27:21.075" v="178" actId="14100"/>
          <ac:spMkLst>
            <pc:docMk/>
            <pc:sldMk cId="2087224613" sldId="278"/>
            <ac:spMk id="9" creationId="{FBAD94F1-4155-4DDB-8E49-BAC79270D1DD}"/>
          </ac:spMkLst>
        </pc:spChg>
        <pc:spChg chg="del mod">
          <ac:chgData name="Aurélie HARMEGNIES" userId="2655bee0-56db-4513-82e0-4a125f8e9858" providerId="ADAL" clId="{A7D45C59-4B00-4FC1-B405-A7D9FA411E42}" dt="2021-06-10T13:41:36.077" v="1435" actId="21"/>
          <ac:spMkLst>
            <pc:docMk/>
            <pc:sldMk cId="2087224613" sldId="278"/>
            <ac:spMk id="10" creationId="{A552509D-4DE2-44F6-B70A-4239D13B6EA1}"/>
          </ac:spMkLst>
        </pc:spChg>
        <pc:spChg chg="del mod">
          <ac:chgData name="Aurélie HARMEGNIES" userId="2655bee0-56db-4513-82e0-4a125f8e9858" providerId="ADAL" clId="{A7D45C59-4B00-4FC1-B405-A7D9FA411E42}" dt="2021-06-10T13:41:36.077" v="1435" actId="21"/>
          <ac:spMkLst>
            <pc:docMk/>
            <pc:sldMk cId="2087224613" sldId="278"/>
            <ac:spMk id="11" creationId="{DDBA3980-7566-42C9-BF58-C8A771B82B8D}"/>
          </ac:spMkLst>
        </pc:spChg>
        <pc:spChg chg="mod">
          <ac:chgData name="Aurélie HARMEGNIES" userId="2655bee0-56db-4513-82e0-4a125f8e9858" providerId="ADAL" clId="{A7D45C59-4B00-4FC1-B405-A7D9FA411E42}" dt="2021-06-09T16:42:26.657" v="689" actId="404"/>
          <ac:spMkLst>
            <pc:docMk/>
            <pc:sldMk cId="2087224613" sldId="278"/>
            <ac:spMk id="13" creationId="{EBB7C372-578E-4E9F-9860-109670A341F7}"/>
          </ac:spMkLst>
        </pc:spChg>
        <pc:spChg chg="mod">
          <ac:chgData name="Aurélie HARMEGNIES" userId="2655bee0-56db-4513-82e0-4a125f8e9858" providerId="ADAL" clId="{A7D45C59-4B00-4FC1-B405-A7D9FA411E42}" dt="2021-06-08T10:28:25.607" v="203" actId="1076"/>
          <ac:spMkLst>
            <pc:docMk/>
            <pc:sldMk cId="2087224613" sldId="278"/>
            <ac:spMk id="14" creationId="{CBB4D563-BBC7-4BB1-88A8-443B470D2659}"/>
          </ac:spMkLst>
        </pc:spChg>
        <pc:spChg chg="mod">
          <ac:chgData name="Aurélie HARMEGNIES" userId="2655bee0-56db-4513-82e0-4a125f8e9858" providerId="ADAL" clId="{A7D45C59-4B00-4FC1-B405-A7D9FA411E42}" dt="2021-06-08T10:27:49.372" v="185" actId="20577"/>
          <ac:spMkLst>
            <pc:docMk/>
            <pc:sldMk cId="2087224613" sldId="278"/>
            <ac:spMk id="16" creationId="{A78BB767-82F7-4567-96F5-5EBF0E12108D}"/>
          </ac:spMkLst>
        </pc:spChg>
        <pc:spChg chg="mod">
          <ac:chgData name="Aurélie HARMEGNIES" userId="2655bee0-56db-4513-82e0-4a125f8e9858" providerId="ADAL" clId="{A7D45C59-4B00-4FC1-B405-A7D9FA411E42}" dt="2021-06-08T12:40:34.683" v="370" actId="13822"/>
          <ac:spMkLst>
            <pc:docMk/>
            <pc:sldMk cId="2087224613" sldId="278"/>
            <ac:spMk id="19" creationId="{19703DFF-AEC1-4716-9AB1-8685669F2A43}"/>
          </ac:spMkLst>
        </pc:spChg>
        <pc:spChg chg="mod">
          <ac:chgData name="Aurélie HARMEGNIES" userId="2655bee0-56db-4513-82e0-4a125f8e9858" providerId="ADAL" clId="{A7D45C59-4B00-4FC1-B405-A7D9FA411E42}" dt="2021-06-08T10:28:08.599" v="190" actId="14100"/>
          <ac:spMkLst>
            <pc:docMk/>
            <pc:sldMk cId="2087224613" sldId="278"/>
            <ac:spMk id="20" creationId="{31E5B246-B800-42E6-88C4-A98828D8E20F}"/>
          </ac:spMkLst>
        </pc:spChg>
        <pc:spChg chg="mod">
          <ac:chgData name="Aurélie HARMEGNIES" userId="2655bee0-56db-4513-82e0-4a125f8e9858" providerId="ADAL" clId="{A7D45C59-4B00-4FC1-B405-A7D9FA411E42}" dt="2021-06-08T10:28:42.967" v="214" actId="1076"/>
          <ac:spMkLst>
            <pc:docMk/>
            <pc:sldMk cId="2087224613" sldId="278"/>
            <ac:spMk id="21" creationId="{636914E7-3887-4251-B022-ED84060E435A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2" creationId="{899F072D-7CAC-4BE4-912C-A2CB82A5AFF2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3" creationId="{5BBF4C77-9FE8-4839-BA83-4CBDC6DFB7F8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4" creationId="{4E45302C-43DE-43EB-9173-3947E6A1740B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5" creationId="{404CA272-A765-4D92-A92F-3B9F1DAC19A2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6" creationId="{E5E61315-B9EE-44A6-AE37-BE32BCBBA71A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7" creationId="{9748B526-E6BF-4071-8F38-84B0C22D7BF0}"/>
          </ac:spMkLst>
        </pc:spChg>
        <pc:spChg chg="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8" creationId="{BE9AC598-99D8-45CC-8591-EB1C561A0EDB}"/>
          </ac:spMkLst>
        </pc:spChg>
        <pc:spChg chg="del">
          <ac:chgData name="Aurélie HARMEGNIES" userId="2655bee0-56db-4513-82e0-4a125f8e9858" providerId="ADAL" clId="{A7D45C59-4B00-4FC1-B405-A7D9FA411E42}" dt="2021-06-08T10:27:03.809" v="166" actId="478"/>
          <ac:spMkLst>
            <pc:docMk/>
            <pc:sldMk cId="2087224613" sldId="278"/>
            <ac:spMk id="29" creationId="{C28E1C07-2BAE-405D-AF57-6E5BDDB514DA}"/>
          </ac:spMkLst>
        </pc:spChg>
        <pc:spChg chg="add mod">
          <ac:chgData name="Aurélie HARMEGNIES" userId="2655bee0-56db-4513-82e0-4a125f8e9858" providerId="ADAL" clId="{A7D45C59-4B00-4FC1-B405-A7D9FA411E42}" dt="2021-06-10T13:42:07.020" v="1441" actId="1076"/>
          <ac:spMkLst>
            <pc:docMk/>
            <pc:sldMk cId="2087224613" sldId="278"/>
            <ac:spMk id="29" creationId="{F784DF51-1977-4DED-B96C-5ABD03A8E9CF}"/>
          </ac:spMkLst>
        </pc:spChg>
        <pc:spChg chg="del mod">
          <ac:chgData name="Aurélie HARMEGNIES" userId="2655bee0-56db-4513-82e0-4a125f8e9858" providerId="ADAL" clId="{A7D45C59-4B00-4FC1-B405-A7D9FA411E42}" dt="2021-06-10T13:41:36.077" v="1435" actId="21"/>
          <ac:spMkLst>
            <pc:docMk/>
            <pc:sldMk cId="2087224613" sldId="278"/>
            <ac:spMk id="30" creationId="{711E75A1-7BDB-4DC3-88DE-A3E65FEF0E00}"/>
          </ac:spMkLst>
        </pc:spChg>
        <pc:spChg chg="del">
          <ac:chgData name="Aurélie HARMEGNIES" userId="2655bee0-56db-4513-82e0-4a125f8e9858" providerId="ADAL" clId="{A7D45C59-4B00-4FC1-B405-A7D9FA411E42}" dt="2021-06-10T13:41:36.077" v="1435" actId="21"/>
          <ac:spMkLst>
            <pc:docMk/>
            <pc:sldMk cId="2087224613" sldId="278"/>
            <ac:spMk id="31" creationId="{17F89FDF-F4CA-4CF4-A952-B01C9E5B46A7}"/>
          </ac:spMkLst>
        </pc:spChg>
        <pc:spChg chg="add del mod">
          <ac:chgData name="Aurélie HARMEGNIES" userId="2655bee0-56db-4513-82e0-4a125f8e9858" providerId="ADAL" clId="{A7D45C59-4B00-4FC1-B405-A7D9FA411E42}" dt="2021-06-10T13:41:36.077" v="1435" actId="21"/>
          <ac:spMkLst>
            <pc:docMk/>
            <pc:sldMk cId="2087224613" sldId="278"/>
            <ac:spMk id="35" creationId="{18EAAEC4-F222-4A6B-AFEA-AEF9F235D097}"/>
          </ac:spMkLst>
        </pc:spChg>
        <pc:spChg chg="add mod">
          <ac:chgData name="Aurélie HARMEGNIES" userId="2655bee0-56db-4513-82e0-4a125f8e9858" providerId="ADAL" clId="{A7D45C59-4B00-4FC1-B405-A7D9FA411E42}" dt="2021-06-08T10:28:29.800" v="204" actId="1076"/>
          <ac:spMkLst>
            <pc:docMk/>
            <pc:sldMk cId="2087224613" sldId="278"/>
            <ac:spMk id="37" creationId="{12DC795F-3EDD-4ACF-A776-CD7D8711A5B2}"/>
          </ac:spMkLst>
        </pc:spChg>
        <pc:spChg chg="add mod">
          <ac:chgData name="Aurélie HARMEGNIES" userId="2655bee0-56db-4513-82e0-4a125f8e9858" providerId="ADAL" clId="{A7D45C59-4B00-4FC1-B405-A7D9FA411E42}" dt="2021-06-10T13:41:55.491" v="1438" actId="1076"/>
          <ac:spMkLst>
            <pc:docMk/>
            <pc:sldMk cId="2087224613" sldId="278"/>
            <ac:spMk id="38" creationId="{CBE1AC77-FCCA-4C0B-B1DA-6F8058C48EE0}"/>
          </ac:spMkLst>
        </pc:spChg>
        <pc:spChg chg="add mod">
          <ac:chgData name="Aurélie HARMEGNIES" userId="2655bee0-56db-4513-82e0-4a125f8e9858" providerId="ADAL" clId="{A7D45C59-4B00-4FC1-B405-A7D9FA411E42}" dt="2021-06-10T13:41:55.491" v="1438" actId="1076"/>
          <ac:spMkLst>
            <pc:docMk/>
            <pc:sldMk cId="2087224613" sldId="278"/>
            <ac:spMk id="39" creationId="{24D34248-EFCC-42F6-9DEF-C8529E630D56}"/>
          </ac:spMkLst>
        </pc:spChg>
        <pc:spChg chg="add mod">
          <ac:chgData name="Aurélie HARMEGNIES" userId="2655bee0-56db-4513-82e0-4a125f8e9858" providerId="ADAL" clId="{A7D45C59-4B00-4FC1-B405-A7D9FA411E42}" dt="2021-06-10T13:41:55.491" v="1438" actId="1076"/>
          <ac:spMkLst>
            <pc:docMk/>
            <pc:sldMk cId="2087224613" sldId="278"/>
            <ac:spMk id="40" creationId="{AFA2A8E1-CBBA-4ECF-8EF5-762A0C37DFD0}"/>
          </ac:spMkLst>
        </pc:spChg>
        <pc:spChg chg="add mod">
          <ac:chgData name="Aurélie HARMEGNIES" userId="2655bee0-56db-4513-82e0-4a125f8e9858" providerId="ADAL" clId="{A7D45C59-4B00-4FC1-B405-A7D9FA411E42}" dt="2021-06-10T13:41:55.491" v="1438" actId="1076"/>
          <ac:spMkLst>
            <pc:docMk/>
            <pc:sldMk cId="2087224613" sldId="278"/>
            <ac:spMk id="41" creationId="{13AF94A9-A716-4D67-ACAE-7168019B0203}"/>
          </ac:spMkLst>
        </pc:spChg>
        <pc:spChg chg="add mod">
          <ac:chgData name="Aurélie HARMEGNIES" userId="2655bee0-56db-4513-82e0-4a125f8e9858" providerId="ADAL" clId="{A7D45C59-4B00-4FC1-B405-A7D9FA411E42}" dt="2021-06-10T13:41:55.491" v="1438" actId="1076"/>
          <ac:spMkLst>
            <pc:docMk/>
            <pc:sldMk cId="2087224613" sldId="278"/>
            <ac:spMk id="42" creationId="{3322239C-150F-418C-A802-7467CB9584D1}"/>
          </ac:spMkLst>
        </pc:spChg>
        <pc:picChg chg="add del mod">
          <ac:chgData name="Aurélie HARMEGNIES" userId="2655bee0-56db-4513-82e0-4a125f8e9858" providerId="ADAL" clId="{A7D45C59-4B00-4FC1-B405-A7D9FA411E42}" dt="2021-06-08T10:27:03.809" v="166" actId="478"/>
          <ac:picMkLst>
            <pc:docMk/>
            <pc:sldMk cId="2087224613" sldId="278"/>
            <ac:picMk id="33" creationId="{5708E5B1-16D4-454C-B339-9DF517E5A1FE}"/>
          </ac:picMkLst>
        </pc:picChg>
        <pc:picChg chg="add mod">
          <ac:chgData name="Aurélie HARMEGNIES" userId="2655bee0-56db-4513-82e0-4a125f8e9858" providerId="ADAL" clId="{A7D45C59-4B00-4FC1-B405-A7D9FA411E42}" dt="2021-06-08T10:28:05.591" v="189" actId="1076"/>
          <ac:picMkLst>
            <pc:docMk/>
            <pc:sldMk cId="2087224613" sldId="278"/>
            <ac:picMk id="34" creationId="{A9415ACB-D232-4EEE-AFDC-B8727D328164}"/>
          </ac:picMkLst>
        </pc:picChg>
        <pc:picChg chg="add del mod">
          <ac:chgData name="Aurélie HARMEGNIES" userId="2655bee0-56db-4513-82e0-4a125f8e9858" providerId="ADAL" clId="{A7D45C59-4B00-4FC1-B405-A7D9FA411E42}" dt="2021-06-10T13:41:36.077" v="1435" actId="21"/>
          <ac:picMkLst>
            <pc:docMk/>
            <pc:sldMk cId="2087224613" sldId="278"/>
            <ac:picMk id="36" creationId="{A8636BF3-5E66-4051-BF27-578B6820A7EC}"/>
          </ac:picMkLst>
        </pc:picChg>
        <pc:picChg chg="add del mod">
          <ac:chgData name="Aurélie HARMEGNIES" userId="2655bee0-56db-4513-82e0-4a125f8e9858" providerId="ADAL" clId="{A7D45C59-4B00-4FC1-B405-A7D9FA411E42}" dt="2021-06-10T07:22:15.300" v="690" actId="478"/>
          <ac:picMkLst>
            <pc:docMk/>
            <pc:sldMk cId="2087224613" sldId="278"/>
            <ac:picMk id="38" creationId="{F9EBFD8B-6F10-45DB-ADD9-150373855FA4}"/>
          </ac:picMkLst>
        </pc:picChg>
        <pc:picChg chg="add mod">
          <ac:chgData name="Aurélie HARMEGNIES" userId="2655bee0-56db-4513-82e0-4a125f8e9858" providerId="ADAL" clId="{A7D45C59-4B00-4FC1-B405-A7D9FA411E42}" dt="2021-06-10T13:41:55.491" v="1438" actId="1076"/>
          <ac:picMkLst>
            <pc:docMk/>
            <pc:sldMk cId="2087224613" sldId="278"/>
            <ac:picMk id="43" creationId="{4EA5F889-9263-4EBD-8512-A1305A8488E8}"/>
          </ac:picMkLst>
        </pc:picChg>
      </pc:sldChg>
      <pc:sldChg chg="modSp mod ord">
        <pc:chgData name="Aurélie HARMEGNIES" userId="2655bee0-56db-4513-82e0-4a125f8e9858" providerId="ADAL" clId="{A7D45C59-4B00-4FC1-B405-A7D9FA411E42}" dt="2021-06-10T14:13:55.139" v="1748" actId="20577"/>
        <pc:sldMkLst>
          <pc:docMk/>
          <pc:sldMk cId="951542733" sldId="279"/>
        </pc:sldMkLst>
        <pc:spChg chg="mod">
          <ac:chgData name="Aurélie HARMEGNIES" userId="2655bee0-56db-4513-82e0-4a125f8e9858" providerId="ADAL" clId="{A7D45C59-4B00-4FC1-B405-A7D9FA411E42}" dt="2021-06-10T14:13:55.139" v="1748" actId="20577"/>
          <ac:spMkLst>
            <pc:docMk/>
            <pc:sldMk cId="951542733" sldId="279"/>
            <ac:spMk id="2" creationId="{00000000-0000-0000-0000-000000000000}"/>
          </ac:spMkLst>
        </pc:spChg>
        <pc:spChg chg="mod">
          <ac:chgData name="Aurélie HARMEGNIES" userId="2655bee0-56db-4513-82e0-4a125f8e9858" providerId="ADAL" clId="{A7D45C59-4B00-4FC1-B405-A7D9FA411E42}" dt="2021-06-08T12:49:27.922" v="492" actId="122"/>
          <ac:spMkLst>
            <pc:docMk/>
            <pc:sldMk cId="951542733" sldId="279"/>
            <ac:spMk id="3" creationId="{00000000-0000-0000-0000-000000000000}"/>
          </ac:spMkLst>
        </pc:spChg>
      </pc:sldChg>
      <pc:sldChg chg="modSp mod">
        <pc:chgData name="Aurélie HARMEGNIES" userId="2655bee0-56db-4513-82e0-4a125f8e9858" providerId="ADAL" clId="{A7D45C59-4B00-4FC1-B405-A7D9FA411E42}" dt="2021-06-10T13:12:25.145" v="1378" actId="108"/>
        <pc:sldMkLst>
          <pc:docMk/>
          <pc:sldMk cId="2002678536" sldId="283"/>
        </pc:sldMkLst>
        <pc:spChg chg="mod">
          <ac:chgData name="Aurélie HARMEGNIES" userId="2655bee0-56db-4513-82e0-4a125f8e9858" providerId="ADAL" clId="{A7D45C59-4B00-4FC1-B405-A7D9FA411E42}" dt="2021-06-08T10:17:11.167" v="118" actId="20577"/>
          <ac:spMkLst>
            <pc:docMk/>
            <pc:sldMk cId="2002678536" sldId="283"/>
            <ac:spMk id="3" creationId="{00000000-0000-0000-0000-000000000000}"/>
          </ac:spMkLst>
        </pc:spChg>
        <pc:spChg chg="mod">
          <ac:chgData name="Aurélie HARMEGNIES" userId="2655bee0-56db-4513-82e0-4a125f8e9858" providerId="ADAL" clId="{A7D45C59-4B00-4FC1-B405-A7D9FA411E42}" dt="2021-06-10T13:12:07.351" v="1374" actId="108"/>
          <ac:spMkLst>
            <pc:docMk/>
            <pc:sldMk cId="2002678536" sldId="283"/>
            <ac:spMk id="14" creationId="{5B1688D7-8AF7-41A6-84FC-0E1E39C8E746}"/>
          </ac:spMkLst>
        </pc:spChg>
        <pc:spChg chg="mod">
          <ac:chgData name="Aurélie HARMEGNIES" userId="2655bee0-56db-4513-82e0-4a125f8e9858" providerId="ADAL" clId="{A7D45C59-4B00-4FC1-B405-A7D9FA411E42}" dt="2021-06-10T13:12:21.931" v="1377" actId="108"/>
          <ac:spMkLst>
            <pc:docMk/>
            <pc:sldMk cId="2002678536" sldId="283"/>
            <ac:spMk id="22" creationId="{9A8B0565-7465-4C18-BE5E-1A779B2E1E39}"/>
          </ac:spMkLst>
        </pc:spChg>
        <pc:spChg chg="mod">
          <ac:chgData name="Aurélie HARMEGNIES" userId="2655bee0-56db-4513-82e0-4a125f8e9858" providerId="ADAL" clId="{A7D45C59-4B00-4FC1-B405-A7D9FA411E42}" dt="2021-06-10T13:12:14.887" v="1375" actId="108"/>
          <ac:spMkLst>
            <pc:docMk/>
            <pc:sldMk cId="2002678536" sldId="283"/>
            <ac:spMk id="24" creationId="{4D07E305-E301-4F5C-B5DA-2DCAE80E8088}"/>
          </ac:spMkLst>
        </pc:spChg>
        <pc:spChg chg="mod">
          <ac:chgData name="Aurélie HARMEGNIES" userId="2655bee0-56db-4513-82e0-4a125f8e9858" providerId="ADAL" clId="{A7D45C59-4B00-4FC1-B405-A7D9FA411E42}" dt="2021-06-10T13:12:18.737" v="1376" actId="108"/>
          <ac:spMkLst>
            <pc:docMk/>
            <pc:sldMk cId="2002678536" sldId="283"/>
            <ac:spMk id="26" creationId="{3BC909FE-6C1F-42E5-BD67-E5C8F1EC4940}"/>
          </ac:spMkLst>
        </pc:spChg>
        <pc:spChg chg="mod">
          <ac:chgData name="Aurélie HARMEGNIES" userId="2655bee0-56db-4513-82e0-4a125f8e9858" providerId="ADAL" clId="{A7D45C59-4B00-4FC1-B405-A7D9FA411E42}" dt="2021-06-10T13:12:25.145" v="1378" actId="108"/>
          <ac:spMkLst>
            <pc:docMk/>
            <pc:sldMk cId="2002678536" sldId="283"/>
            <ac:spMk id="28" creationId="{0AAA776B-7A18-4A7D-8E0B-F0CC6EAC7A6E}"/>
          </ac:spMkLst>
        </pc:spChg>
      </pc:sldChg>
      <pc:sldChg chg="addSp delSp modSp mod modClrScheme modAnim chgLayout">
        <pc:chgData name="Aurélie HARMEGNIES" userId="2655bee0-56db-4513-82e0-4a125f8e9858" providerId="ADAL" clId="{A7D45C59-4B00-4FC1-B405-A7D9FA411E42}" dt="2021-06-10T15:06:16.400" v="1926" actId="1076"/>
        <pc:sldMkLst>
          <pc:docMk/>
          <pc:sldMk cId="14771247" sldId="284"/>
        </pc:sldMkLst>
        <pc:spChg chg="mod ord">
          <ac:chgData name="Aurélie HARMEGNIES" userId="2655bee0-56db-4513-82e0-4a125f8e9858" providerId="ADAL" clId="{A7D45C59-4B00-4FC1-B405-A7D9FA411E42}" dt="2021-06-10T15:05:58.118" v="1922" actId="27636"/>
          <ac:spMkLst>
            <pc:docMk/>
            <pc:sldMk cId="14771247" sldId="284"/>
            <ac:spMk id="2" creationId="{00000000-0000-0000-0000-000000000000}"/>
          </ac:spMkLst>
        </pc:spChg>
        <pc:spChg chg="mod ord">
          <ac:chgData name="Aurélie HARMEGNIES" userId="2655bee0-56db-4513-82e0-4a125f8e9858" providerId="ADAL" clId="{A7D45C59-4B00-4FC1-B405-A7D9FA411E42}" dt="2021-06-10T15:05:58.071" v="1921" actId="700"/>
          <ac:spMkLst>
            <pc:docMk/>
            <pc:sldMk cId="14771247" sldId="284"/>
            <ac:spMk id="3" creationId="{00000000-0000-0000-0000-000000000000}"/>
          </ac:spMkLst>
        </pc:spChg>
        <pc:spChg chg="add del mod">
          <ac:chgData name="Aurélie HARMEGNIES" userId="2655bee0-56db-4513-82e0-4a125f8e9858" providerId="ADAL" clId="{A7D45C59-4B00-4FC1-B405-A7D9FA411E42}" dt="2021-06-08T12:42:43.825" v="379" actId="478"/>
          <ac:spMkLst>
            <pc:docMk/>
            <pc:sldMk cId="14771247" sldId="284"/>
            <ac:spMk id="4" creationId="{C927A3E1-40B0-4119-8BF2-0FF7D5D98C77}"/>
          </ac:spMkLst>
        </pc:spChg>
        <pc:spChg chg="add del mod">
          <ac:chgData name="Aurélie HARMEGNIES" userId="2655bee0-56db-4513-82e0-4a125f8e9858" providerId="ADAL" clId="{A7D45C59-4B00-4FC1-B405-A7D9FA411E42}" dt="2021-06-08T12:44:36.919" v="387" actId="478"/>
          <ac:spMkLst>
            <pc:docMk/>
            <pc:sldMk cId="14771247" sldId="284"/>
            <ac:spMk id="5" creationId="{13EE061D-D16E-4744-A2D5-32FB4591DDD5}"/>
          </ac:spMkLst>
        </pc:spChg>
        <pc:spChg chg="mod">
          <ac:chgData name="Aurélie HARMEGNIES" userId="2655bee0-56db-4513-82e0-4a125f8e9858" providerId="ADAL" clId="{A7D45C59-4B00-4FC1-B405-A7D9FA411E42}" dt="2021-06-10T15:06:05.290" v="1923" actId="1076"/>
          <ac:spMkLst>
            <pc:docMk/>
            <pc:sldMk cId="14771247" sldId="284"/>
            <ac:spMk id="9" creationId="{82A6A762-03C2-4559-95F9-F249E3705000}"/>
          </ac:spMkLst>
        </pc:spChg>
        <pc:spChg chg="mod">
          <ac:chgData name="Aurélie HARMEGNIES" userId="2655bee0-56db-4513-82e0-4a125f8e9858" providerId="ADAL" clId="{A7D45C59-4B00-4FC1-B405-A7D9FA411E42}" dt="2021-06-10T15:06:05.290" v="1923" actId="1076"/>
          <ac:spMkLst>
            <pc:docMk/>
            <pc:sldMk cId="14771247" sldId="284"/>
            <ac:spMk id="10" creationId="{ED83AA62-B349-4C44-8766-DC67F63546C2}"/>
          </ac:spMkLst>
        </pc:spChg>
        <pc:picChg chg="mod">
          <ac:chgData name="Aurélie HARMEGNIES" userId="2655bee0-56db-4513-82e0-4a125f8e9858" providerId="ADAL" clId="{A7D45C59-4B00-4FC1-B405-A7D9FA411E42}" dt="2021-06-10T15:06:16.400" v="1926" actId="1076"/>
          <ac:picMkLst>
            <pc:docMk/>
            <pc:sldMk cId="14771247" sldId="284"/>
            <ac:picMk id="8" creationId="{4D5A8CD5-C09D-41E4-9955-5B5CD4114510}"/>
          </ac:picMkLst>
        </pc:picChg>
      </pc:sldChg>
      <pc:sldChg chg="addSp delSp modSp mod ord delAnim modAnim">
        <pc:chgData name="Aurélie HARMEGNIES" userId="2655bee0-56db-4513-82e0-4a125f8e9858" providerId="ADAL" clId="{A7D45C59-4B00-4FC1-B405-A7D9FA411E42}" dt="2021-06-10T14:09:54.772" v="1721" actId="14100"/>
        <pc:sldMkLst>
          <pc:docMk/>
          <pc:sldMk cId="3916991377" sldId="285"/>
        </pc:sldMkLst>
        <pc:spChg chg="del mod">
          <ac:chgData name="Aurélie HARMEGNIES" userId="2655bee0-56db-4513-82e0-4a125f8e9858" providerId="ADAL" clId="{A7D45C59-4B00-4FC1-B405-A7D9FA411E42}" dt="2021-06-10T14:09:37.155" v="1714" actId="478"/>
          <ac:spMkLst>
            <pc:docMk/>
            <pc:sldMk cId="3916991377" sldId="285"/>
            <ac:spMk id="2" creationId="{00000000-0000-0000-0000-000000000000}"/>
          </ac:spMkLst>
        </pc:spChg>
        <pc:spChg chg="mod">
          <ac:chgData name="Aurélie HARMEGNIES" userId="2655bee0-56db-4513-82e0-4a125f8e9858" providerId="ADAL" clId="{A7D45C59-4B00-4FC1-B405-A7D9FA411E42}" dt="2021-06-10T07:27:17.874" v="751" actId="20577"/>
          <ac:spMkLst>
            <pc:docMk/>
            <pc:sldMk cId="3916991377" sldId="285"/>
            <ac:spMk id="3" creationId="{00000000-0000-0000-0000-000000000000}"/>
          </ac:spMkLst>
        </pc:spChg>
        <pc:spChg chg="add del mod">
          <ac:chgData name="Aurélie HARMEGNIES" userId="2655bee0-56db-4513-82e0-4a125f8e9858" providerId="ADAL" clId="{A7D45C59-4B00-4FC1-B405-A7D9FA411E42}" dt="2021-06-10T09:30:45.719" v="967" actId="478"/>
          <ac:spMkLst>
            <pc:docMk/>
            <pc:sldMk cId="3916991377" sldId="285"/>
            <ac:spMk id="7" creationId="{9EA490DD-5B7D-4B7F-A1CE-FEEDEB07FC5F}"/>
          </ac:spMkLst>
        </pc:spChg>
        <pc:spChg chg="del">
          <ac:chgData name="Aurélie HARMEGNIES" userId="2655bee0-56db-4513-82e0-4a125f8e9858" providerId="ADAL" clId="{A7D45C59-4B00-4FC1-B405-A7D9FA411E42}" dt="2021-06-10T07:28:24.859" v="792" actId="478"/>
          <ac:spMkLst>
            <pc:docMk/>
            <pc:sldMk cId="3916991377" sldId="285"/>
            <ac:spMk id="8" creationId="{EFCB4C45-8139-4815-AB44-BCA8E6D40E39}"/>
          </ac:spMkLst>
        </pc:spChg>
        <pc:spChg chg="del">
          <ac:chgData name="Aurélie HARMEGNIES" userId="2655bee0-56db-4513-82e0-4a125f8e9858" providerId="ADAL" clId="{A7D45C59-4B00-4FC1-B405-A7D9FA411E42}" dt="2021-06-10T07:28:24.859" v="792" actId="478"/>
          <ac:spMkLst>
            <pc:docMk/>
            <pc:sldMk cId="3916991377" sldId="285"/>
            <ac:spMk id="25" creationId="{57769CD5-F7ED-45CC-B069-B6A2F6C76068}"/>
          </ac:spMkLst>
        </pc:spChg>
        <pc:spChg chg="del">
          <ac:chgData name="Aurélie HARMEGNIES" userId="2655bee0-56db-4513-82e0-4a125f8e9858" providerId="ADAL" clId="{A7D45C59-4B00-4FC1-B405-A7D9FA411E42}" dt="2021-06-10T07:28:24.859" v="792" actId="478"/>
          <ac:spMkLst>
            <pc:docMk/>
            <pc:sldMk cId="3916991377" sldId="285"/>
            <ac:spMk id="27" creationId="{1F7FD9F2-8F56-4533-82E2-7F4E9B77CAC7}"/>
          </ac:spMkLst>
        </pc:spChg>
        <pc:spChg chg="del">
          <ac:chgData name="Aurélie HARMEGNIES" userId="2655bee0-56db-4513-82e0-4a125f8e9858" providerId="ADAL" clId="{A7D45C59-4B00-4FC1-B405-A7D9FA411E42}" dt="2021-06-10T09:15:57.296" v="799" actId="478"/>
          <ac:spMkLst>
            <pc:docMk/>
            <pc:sldMk cId="3916991377" sldId="285"/>
            <ac:spMk id="33" creationId="{6AF1E0E9-3163-45C3-8D37-EC098A7E9499}"/>
          </ac:spMkLst>
        </pc:spChg>
        <pc:spChg chg="del">
          <ac:chgData name="Aurélie HARMEGNIES" userId="2655bee0-56db-4513-82e0-4a125f8e9858" providerId="ADAL" clId="{A7D45C59-4B00-4FC1-B405-A7D9FA411E42}" dt="2021-06-10T09:15:57.296" v="799" actId="478"/>
          <ac:spMkLst>
            <pc:docMk/>
            <pc:sldMk cId="3916991377" sldId="285"/>
            <ac:spMk id="34" creationId="{56F8655D-19FB-4D78-AE7F-39F63364DF11}"/>
          </ac:spMkLst>
        </pc:spChg>
        <pc:spChg chg="add mod">
          <ac:chgData name="Aurélie HARMEGNIES" userId="2655bee0-56db-4513-82e0-4a125f8e9858" providerId="ADAL" clId="{A7D45C59-4B00-4FC1-B405-A7D9FA411E42}" dt="2021-06-10T09:43:51.087" v="1064" actId="1076"/>
          <ac:spMkLst>
            <pc:docMk/>
            <pc:sldMk cId="3916991377" sldId="285"/>
            <ac:spMk id="45" creationId="{CC3D398A-E0D1-459F-A42A-C5CFBF73CCD6}"/>
          </ac:spMkLst>
        </pc:spChg>
        <pc:spChg chg="add mod">
          <ac:chgData name="Aurélie HARMEGNIES" userId="2655bee0-56db-4513-82e0-4a125f8e9858" providerId="ADAL" clId="{A7D45C59-4B00-4FC1-B405-A7D9FA411E42}" dt="2021-06-10T09:43:46.399" v="1063" actId="1076"/>
          <ac:spMkLst>
            <pc:docMk/>
            <pc:sldMk cId="3916991377" sldId="285"/>
            <ac:spMk id="46" creationId="{357ED56D-02E4-4EB4-80EA-3BCE15A6D3BE}"/>
          </ac:spMkLst>
        </pc:spChg>
        <pc:spChg chg="add del mod">
          <ac:chgData name="Aurélie HARMEGNIES" userId="2655bee0-56db-4513-82e0-4a125f8e9858" providerId="ADAL" clId="{A7D45C59-4B00-4FC1-B405-A7D9FA411E42}" dt="2021-06-10T09:46:54.166" v="1089" actId="478"/>
          <ac:spMkLst>
            <pc:docMk/>
            <pc:sldMk cId="3916991377" sldId="285"/>
            <ac:spMk id="50" creationId="{C88B80D0-11DC-4A5E-94A1-56271B44D263}"/>
          </ac:spMkLst>
        </pc:spChg>
        <pc:spChg chg="add del mod">
          <ac:chgData name="Aurélie HARMEGNIES" userId="2655bee0-56db-4513-82e0-4a125f8e9858" providerId="ADAL" clId="{A7D45C59-4B00-4FC1-B405-A7D9FA411E42}" dt="2021-06-10T09:47:06.947" v="1093"/>
          <ac:spMkLst>
            <pc:docMk/>
            <pc:sldMk cId="3916991377" sldId="285"/>
            <ac:spMk id="51" creationId="{49E260D0-73F3-4300-B3C7-DBC5E8553E0E}"/>
          </ac:spMkLst>
        </pc:spChg>
        <pc:spChg chg="add del mod">
          <ac:chgData name="Aurélie HARMEGNIES" userId="2655bee0-56db-4513-82e0-4a125f8e9858" providerId="ADAL" clId="{A7D45C59-4B00-4FC1-B405-A7D9FA411E42}" dt="2021-06-10T09:53:19.840" v="1122" actId="478"/>
          <ac:spMkLst>
            <pc:docMk/>
            <pc:sldMk cId="3916991377" sldId="285"/>
            <ac:spMk id="55" creationId="{36BA5253-5E84-4B84-8895-8E40A5FBE31D}"/>
          </ac:spMkLst>
        </pc:spChg>
        <pc:picChg chg="add mod ord modCrop">
          <ac:chgData name="Aurélie HARMEGNIES" userId="2655bee0-56db-4513-82e0-4a125f8e9858" providerId="ADAL" clId="{A7D45C59-4B00-4FC1-B405-A7D9FA411E42}" dt="2021-06-10T14:09:45.840" v="1719" actId="14100"/>
          <ac:picMkLst>
            <pc:docMk/>
            <pc:sldMk cId="3916991377" sldId="285"/>
            <ac:picMk id="5" creationId="{8BC1B8F6-3523-4AE2-AA8E-203FC6DD4139}"/>
          </ac:picMkLst>
        </pc:picChg>
        <pc:picChg chg="del">
          <ac:chgData name="Aurélie HARMEGNIES" userId="2655bee0-56db-4513-82e0-4a125f8e9858" providerId="ADAL" clId="{A7D45C59-4B00-4FC1-B405-A7D9FA411E42}" dt="2021-06-10T07:28:21.452" v="791" actId="478"/>
          <ac:picMkLst>
            <pc:docMk/>
            <pc:sldMk cId="3916991377" sldId="285"/>
            <ac:picMk id="5" creationId="{93F5A29B-13A3-440B-AC4F-F9CB395EF4D3}"/>
          </ac:picMkLst>
        </pc:picChg>
        <pc:picChg chg="add del mod modCrop">
          <ac:chgData name="Aurélie HARMEGNIES" userId="2655bee0-56db-4513-82e0-4a125f8e9858" providerId="ADAL" clId="{A7D45C59-4B00-4FC1-B405-A7D9FA411E42}" dt="2021-06-10T14:08:02.373" v="1700" actId="478"/>
          <ac:picMkLst>
            <pc:docMk/>
            <pc:sldMk cId="3916991377" sldId="285"/>
            <ac:picMk id="6" creationId="{0191C730-EFF1-4969-9396-1F2BAC008D39}"/>
          </ac:picMkLst>
        </pc:picChg>
        <pc:picChg chg="add mod modCrop">
          <ac:chgData name="Aurélie HARMEGNIES" userId="2655bee0-56db-4513-82e0-4a125f8e9858" providerId="ADAL" clId="{A7D45C59-4B00-4FC1-B405-A7D9FA411E42}" dt="2021-06-10T14:09:50.750" v="1720" actId="1076"/>
          <ac:picMkLst>
            <pc:docMk/>
            <pc:sldMk cId="3916991377" sldId="285"/>
            <ac:picMk id="12" creationId="{7C8EF4DE-2CB2-4E32-8514-8F1021B68A49}"/>
          </ac:picMkLst>
        </pc:picChg>
        <pc:picChg chg="del">
          <ac:chgData name="Aurélie HARMEGNIES" userId="2655bee0-56db-4513-82e0-4a125f8e9858" providerId="ADAL" clId="{A7D45C59-4B00-4FC1-B405-A7D9FA411E42}" dt="2021-06-10T09:15:53.656" v="798" actId="478"/>
          <ac:picMkLst>
            <pc:docMk/>
            <pc:sldMk cId="3916991377" sldId="285"/>
            <ac:picMk id="15" creationId="{20062878-1557-4E7D-A4FF-462B8FDB012C}"/>
          </ac:picMkLst>
        </pc:picChg>
        <pc:picChg chg="add del mod modCrop">
          <ac:chgData name="Aurélie HARMEGNIES" userId="2655bee0-56db-4513-82e0-4a125f8e9858" providerId="ADAL" clId="{A7D45C59-4B00-4FC1-B405-A7D9FA411E42}" dt="2021-06-10T09:39:40.805" v="1018" actId="478"/>
          <ac:picMkLst>
            <pc:docMk/>
            <pc:sldMk cId="3916991377" sldId="285"/>
            <ac:picMk id="17" creationId="{1E6555D4-A448-4962-AC0C-B4A295992410}"/>
          </ac:picMkLst>
        </pc:picChg>
        <pc:picChg chg="del">
          <ac:chgData name="Aurélie HARMEGNIES" userId="2655bee0-56db-4513-82e0-4a125f8e9858" providerId="ADAL" clId="{A7D45C59-4B00-4FC1-B405-A7D9FA411E42}" dt="2021-06-10T07:28:33.848" v="797" actId="478"/>
          <ac:picMkLst>
            <pc:docMk/>
            <pc:sldMk cId="3916991377" sldId="285"/>
            <ac:picMk id="21" creationId="{433C3B6F-B2A3-4D5C-8D77-302184EAE08A}"/>
          </ac:picMkLst>
        </pc:picChg>
        <pc:picChg chg="add mod modCrop">
          <ac:chgData name="Aurélie HARMEGNIES" userId="2655bee0-56db-4513-82e0-4a125f8e9858" providerId="ADAL" clId="{A7D45C59-4B00-4FC1-B405-A7D9FA411E42}" dt="2021-06-10T09:42:58.228" v="1055" actId="1035"/>
          <ac:picMkLst>
            <pc:docMk/>
            <pc:sldMk cId="3916991377" sldId="285"/>
            <ac:picMk id="23" creationId="{BCF7339C-B23B-4647-9022-57F5F9CDC008}"/>
          </ac:picMkLst>
        </pc:picChg>
        <pc:picChg chg="add mod modCrop">
          <ac:chgData name="Aurélie HARMEGNIES" userId="2655bee0-56db-4513-82e0-4a125f8e9858" providerId="ADAL" clId="{A7D45C59-4B00-4FC1-B405-A7D9FA411E42}" dt="2021-06-10T09:43:00.556" v="1057" actId="1036"/>
          <ac:picMkLst>
            <pc:docMk/>
            <pc:sldMk cId="3916991377" sldId="285"/>
            <ac:picMk id="26" creationId="{CE4756FF-0986-44AF-895E-59CF3B75BE72}"/>
          </ac:picMkLst>
        </pc:picChg>
        <pc:picChg chg="add del mod">
          <ac:chgData name="Aurélie HARMEGNIES" userId="2655bee0-56db-4513-82e0-4a125f8e9858" providerId="ADAL" clId="{A7D45C59-4B00-4FC1-B405-A7D9FA411E42}" dt="2021-06-10T09:44:45.056" v="1070" actId="478"/>
          <ac:picMkLst>
            <pc:docMk/>
            <pc:sldMk cId="3916991377" sldId="285"/>
            <ac:picMk id="47" creationId="{41B92BA4-F13F-43CF-9301-695E143F24B8}"/>
          </ac:picMkLst>
        </pc:picChg>
        <pc:picChg chg="add del mod modCrop">
          <ac:chgData name="Aurélie HARMEGNIES" userId="2655bee0-56db-4513-82e0-4a125f8e9858" providerId="ADAL" clId="{A7D45C59-4B00-4FC1-B405-A7D9FA411E42}" dt="2021-06-10T10:00:18.916" v="1152" actId="478"/>
          <ac:picMkLst>
            <pc:docMk/>
            <pc:sldMk cId="3916991377" sldId="285"/>
            <ac:picMk id="49" creationId="{90319A54-489E-4843-AA71-F90ECA6EFA92}"/>
          </ac:picMkLst>
        </pc:picChg>
        <pc:picChg chg="add del mod">
          <ac:chgData name="Aurélie HARMEGNIES" userId="2655bee0-56db-4513-82e0-4a125f8e9858" providerId="ADAL" clId="{A7D45C59-4B00-4FC1-B405-A7D9FA411E42}" dt="2021-06-10T10:00:17.048" v="1151" actId="478"/>
          <ac:picMkLst>
            <pc:docMk/>
            <pc:sldMk cId="3916991377" sldId="285"/>
            <ac:picMk id="59" creationId="{4A41AC87-84ED-480B-A0E5-13B5E3ED1448}"/>
          </ac:picMkLst>
        </pc:picChg>
        <pc:cxnChg chg="add mod">
          <ac:chgData name="Aurélie HARMEGNIES" userId="2655bee0-56db-4513-82e0-4a125f8e9858" providerId="ADAL" clId="{A7D45C59-4B00-4FC1-B405-A7D9FA411E42}" dt="2021-06-10T09:42:00.071" v="1039" actId="1076"/>
          <ac:cxnSpMkLst>
            <pc:docMk/>
            <pc:sldMk cId="3916991377" sldId="285"/>
            <ac:cxnSpMk id="10" creationId="{AF8A7653-8F61-45BB-8A2A-E58EDFFC578B}"/>
          </ac:cxnSpMkLst>
        </pc:cxnChg>
        <pc:cxnChg chg="add mod">
          <ac:chgData name="Aurélie HARMEGNIES" userId="2655bee0-56db-4513-82e0-4a125f8e9858" providerId="ADAL" clId="{A7D45C59-4B00-4FC1-B405-A7D9FA411E42}" dt="2021-06-10T14:09:54.772" v="1721" actId="14100"/>
          <ac:cxnSpMkLst>
            <pc:docMk/>
            <pc:sldMk cId="3916991377" sldId="285"/>
            <ac:cxnSpMk id="14" creationId="{C92AF0F5-53A6-4CF3-92CC-CB9AC0FDDD9B}"/>
          </ac:cxnSpMkLst>
        </pc:cxnChg>
        <pc:cxnChg chg="add mod">
          <ac:chgData name="Aurélie HARMEGNIES" userId="2655bee0-56db-4513-82e0-4a125f8e9858" providerId="ADAL" clId="{A7D45C59-4B00-4FC1-B405-A7D9FA411E42}" dt="2021-06-10T10:01:08.577" v="1164" actId="14100"/>
          <ac:cxnSpMkLst>
            <pc:docMk/>
            <pc:sldMk cId="3916991377" sldId="285"/>
            <ac:cxnSpMk id="22" creationId="{FAA813D8-577B-48EE-AE40-C7DBBA1369A1}"/>
          </ac:cxnSpMkLst>
        </pc:cxnChg>
        <pc:cxnChg chg="add del mod">
          <ac:chgData name="Aurélie HARMEGNIES" userId="2655bee0-56db-4513-82e0-4a125f8e9858" providerId="ADAL" clId="{A7D45C59-4B00-4FC1-B405-A7D9FA411E42}" dt="2021-06-10T09:47:33.635" v="1097" actId="478"/>
          <ac:cxnSpMkLst>
            <pc:docMk/>
            <pc:sldMk cId="3916991377" sldId="285"/>
            <ac:cxnSpMk id="52" creationId="{26CB0408-0680-4AB4-8D17-C084486DDCC4}"/>
          </ac:cxnSpMkLst>
        </pc:cxnChg>
        <pc:cxnChg chg="add del mod">
          <ac:chgData name="Aurélie HARMEGNIES" userId="2655bee0-56db-4513-82e0-4a125f8e9858" providerId="ADAL" clId="{A7D45C59-4B00-4FC1-B405-A7D9FA411E42}" dt="2021-06-10T10:00:48.217" v="1160" actId="478"/>
          <ac:cxnSpMkLst>
            <pc:docMk/>
            <pc:sldMk cId="3916991377" sldId="285"/>
            <ac:cxnSpMk id="56" creationId="{5E3EC19A-E8BD-4A5B-8FD4-7DF2BE7C9FA5}"/>
          </ac:cxnSpMkLst>
        </pc:cxnChg>
      </pc:sldChg>
      <pc:sldChg chg="addSp delSp modSp add mod">
        <pc:chgData name="Aurélie HARMEGNIES" userId="2655bee0-56db-4513-82e0-4a125f8e9858" providerId="ADAL" clId="{A7D45C59-4B00-4FC1-B405-A7D9FA411E42}" dt="2021-06-10T13:57:23.974" v="1699" actId="20577"/>
        <pc:sldMkLst>
          <pc:docMk/>
          <pc:sldMk cId="505437264" sldId="286"/>
        </pc:sldMkLst>
        <pc:spChg chg="del">
          <ac:chgData name="Aurélie HARMEGNIES" userId="2655bee0-56db-4513-82e0-4a125f8e9858" providerId="ADAL" clId="{A7D45C59-4B00-4FC1-B405-A7D9FA411E42}" dt="2021-06-10T13:04:09.360" v="1368" actId="478"/>
          <ac:spMkLst>
            <pc:docMk/>
            <pc:sldMk cId="505437264" sldId="286"/>
            <ac:spMk id="8" creationId="{EFCB4C45-8139-4815-AB44-BCA8E6D40E39}"/>
          </ac:spMkLst>
        </pc:spChg>
        <pc:spChg chg="add mod">
          <ac:chgData name="Aurélie HARMEGNIES" userId="2655bee0-56db-4513-82e0-4a125f8e9858" providerId="ADAL" clId="{A7D45C59-4B00-4FC1-B405-A7D9FA411E42}" dt="2021-06-10T13:39:37.756" v="1434"/>
          <ac:spMkLst>
            <pc:docMk/>
            <pc:sldMk cId="505437264" sldId="286"/>
            <ac:spMk id="12" creationId="{EF50ADD4-EAD3-43EA-B182-EAD2D3D36315}"/>
          </ac:spMkLst>
        </pc:spChg>
        <pc:spChg chg="del">
          <ac:chgData name="Aurélie HARMEGNIES" userId="2655bee0-56db-4513-82e0-4a125f8e9858" providerId="ADAL" clId="{A7D45C59-4B00-4FC1-B405-A7D9FA411E42}" dt="2021-06-10T13:04:09.360" v="1368" actId="478"/>
          <ac:spMkLst>
            <pc:docMk/>
            <pc:sldMk cId="505437264" sldId="286"/>
            <ac:spMk id="25" creationId="{57769CD5-F7ED-45CC-B069-B6A2F6C76068}"/>
          </ac:spMkLst>
        </pc:spChg>
        <pc:spChg chg="del">
          <ac:chgData name="Aurélie HARMEGNIES" userId="2655bee0-56db-4513-82e0-4a125f8e9858" providerId="ADAL" clId="{A7D45C59-4B00-4FC1-B405-A7D9FA411E42}" dt="2021-06-10T13:04:09.360" v="1368" actId="478"/>
          <ac:spMkLst>
            <pc:docMk/>
            <pc:sldMk cId="505437264" sldId="286"/>
            <ac:spMk id="27" creationId="{1F7FD9F2-8F56-4533-82E2-7F4E9B77CAC7}"/>
          </ac:spMkLst>
        </pc:spChg>
        <pc:spChg chg="mod">
          <ac:chgData name="Aurélie HARMEGNIES" userId="2655bee0-56db-4513-82e0-4a125f8e9858" providerId="ADAL" clId="{A7D45C59-4B00-4FC1-B405-A7D9FA411E42}" dt="2021-06-10T13:57:23.974" v="1699" actId="20577"/>
          <ac:spMkLst>
            <pc:docMk/>
            <pc:sldMk cId="505437264" sldId="286"/>
            <ac:spMk id="33" creationId="{6AF1E0E9-3163-45C3-8D37-EC098A7E9499}"/>
          </ac:spMkLst>
        </pc:spChg>
        <pc:spChg chg="mod">
          <ac:chgData name="Aurélie HARMEGNIES" userId="2655bee0-56db-4513-82e0-4a125f8e9858" providerId="ADAL" clId="{A7D45C59-4B00-4FC1-B405-A7D9FA411E42}" dt="2021-06-10T13:56:37.993" v="1697" actId="1038"/>
          <ac:spMkLst>
            <pc:docMk/>
            <pc:sldMk cId="505437264" sldId="286"/>
            <ac:spMk id="34" creationId="{56F8655D-19FB-4D78-AE7F-39F63364DF11}"/>
          </ac:spMkLst>
        </pc:spChg>
      </pc:sldChg>
      <pc:sldChg chg="add del">
        <pc:chgData name="Aurélie HARMEGNIES" userId="2655bee0-56db-4513-82e0-4a125f8e9858" providerId="ADAL" clId="{A7D45C59-4B00-4FC1-B405-A7D9FA411E42}" dt="2021-06-10T10:04:24.546" v="1199" actId="47"/>
        <pc:sldMkLst>
          <pc:docMk/>
          <pc:sldMk cId="3609058549" sldId="287"/>
        </pc:sldMkLst>
      </pc:sldChg>
      <pc:sldChg chg="addSp delSp modSp add mod delAnim modAnim">
        <pc:chgData name="Aurélie HARMEGNIES" userId="2655bee0-56db-4513-82e0-4a125f8e9858" providerId="ADAL" clId="{A7D45C59-4B00-4FC1-B405-A7D9FA411E42}" dt="2021-06-10T14:34:35.264" v="1900" actId="14100"/>
        <pc:sldMkLst>
          <pc:docMk/>
          <pc:sldMk cId="546807344" sldId="288"/>
        </pc:sldMkLst>
        <pc:spChg chg="del">
          <ac:chgData name="Aurélie HARMEGNIES" userId="2655bee0-56db-4513-82e0-4a125f8e9858" providerId="ADAL" clId="{A7D45C59-4B00-4FC1-B405-A7D9FA411E42}" dt="2021-06-10T10:02:31.111" v="1177" actId="478"/>
          <ac:spMkLst>
            <pc:docMk/>
            <pc:sldMk cId="546807344" sldId="288"/>
            <ac:spMk id="2" creationId="{00000000-0000-0000-0000-000000000000}"/>
          </ac:spMkLst>
        </pc:spChg>
        <pc:spChg chg="add del mod">
          <ac:chgData name="Aurélie HARMEGNIES" userId="2655bee0-56db-4513-82e0-4a125f8e9858" providerId="ADAL" clId="{A7D45C59-4B00-4FC1-B405-A7D9FA411E42}" dt="2021-06-10T10:02:33.577" v="1178" actId="478"/>
          <ac:spMkLst>
            <pc:docMk/>
            <pc:sldMk cId="546807344" sldId="288"/>
            <ac:spMk id="5" creationId="{5FB69065-7907-4D42-B33B-4F4CC294FC9B}"/>
          </ac:spMkLst>
        </pc:spChg>
        <pc:spChg chg="add mod">
          <ac:chgData name="Aurélie HARMEGNIES" userId="2655bee0-56db-4513-82e0-4a125f8e9858" providerId="ADAL" clId="{A7D45C59-4B00-4FC1-B405-A7D9FA411E42}" dt="2021-06-10T12:57:53.954" v="1329" actId="20577"/>
          <ac:spMkLst>
            <pc:docMk/>
            <pc:sldMk cId="546807344" sldId="288"/>
            <ac:spMk id="7" creationId="{2339C64B-A3E6-4D19-92CB-3EAB7516A71C}"/>
          </ac:spMkLst>
        </pc:spChg>
        <pc:spChg chg="add mod">
          <ac:chgData name="Aurélie HARMEGNIES" userId="2655bee0-56db-4513-82e0-4a125f8e9858" providerId="ADAL" clId="{A7D45C59-4B00-4FC1-B405-A7D9FA411E42}" dt="2021-06-10T12:44:42.663" v="1209" actId="1038"/>
          <ac:spMkLst>
            <pc:docMk/>
            <pc:sldMk cId="546807344" sldId="288"/>
            <ac:spMk id="8" creationId="{32FCE630-9BFE-44AA-AE84-2E365387967A}"/>
          </ac:spMkLst>
        </pc:spChg>
        <pc:spChg chg="add mod">
          <ac:chgData name="Aurélie HARMEGNIES" userId="2655bee0-56db-4513-82e0-4a125f8e9858" providerId="ADAL" clId="{A7D45C59-4B00-4FC1-B405-A7D9FA411E42}" dt="2021-06-10T12:47:30.166" v="1287" actId="1076"/>
          <ac:spMkLst>
            <pc:docMk/>
            <pc:sldMk cId="546807344" sldId="288"/>
            <ac:spMk id="9" creationId="{F142393B-C485-4D85-96AF-E7C8730E2572}"/>
          </ac:spMkLst>
        </pc:spChg>
        <pc:spChg chg="add del mod">
          <ac:chgData name="Aurélie HARMEGNIES" userId="2655bee0-56db-4513-82e0-4a125f8e9858" providerId="ADAL" clId="{A7D45C59-4B00-4FC1-B405-A7D9FA411E42}" dt="2021-06-10T12:58:26.792" v="1349"/>
          <ac:spMkLst>
            <pc:docMk/>
            <pc:sldMk cId="546807344" sldId="288"/>
            <ac:spMk id="14" creationId="{0AD806C8-9D0E-49DC-AD89-6C4618FBED43}"/>
          </ac:spMkLst>
        </pc:spChg>
        <pc:spChg chg="add mod">
          <ac:chgData name="Aurélie HARMEGNIES" userId="2655bee0-56db-4513-82e0-4a125f8e9858" providerId="ADAL" clId="{A7D45C59-4B00-4FC1-B405-A7D9FA411E42}" dt="2021-06-10T12:58:26.052" v="1347" actId="1076"/>
          <ac:spMkLst>
            <pc:docMk/>
            <pc:sldMk cId="546807344" sldId="288"/>
            <ac:spMk id="19" creationId="{F65EB4EC-C300-463E-9230-50DFC9449AAE}"/>
          </ac:spMkLst>
        </pc:spChg>
        <pc:spChg chg="add mod">
          <ac:chgData name="Aurélie HARMEGNIES" userId="2655bee0-56db-4513-82e0-4a125f8e9858" providerId="ADAL" clId="{A7D45C59-4B00-4FC1-B405-A7D9FA411E42}" dt="2021-06-10T12:44:54.870" v="1212" actId="1076"/>
          <ac:spMkLst>
            <pc:docMk/>
            <pc:sldMk cId="546807344" sldId="288"/>
            <ac:spMk id="21" creationId="{B63D2A9D-6B3A-463C-958D-745365523E70}"/>
          </ac:spMkLst>
        </pc:spChg>
        <pc:spChg chg="add mod">
          <ac:chgData name="Aurélie HARMEGNIES" userId="2655bee0-56db-4513-82e0-4a125f8e9858" providerId="ADAL" clId="{A7D45C59-4B00-4FC1-B405-A7D9FA411E42}" dt="2021-06-10T12:47:22.103" v="1286" actId="1076"/>
          <ac:spMkLst>
            <pc:docMk/>
            <pc:sldMk cId="546807344" sldId="288"/>
            <ac:spMk id="24" creationId="{DD747A79-7B8F-4989-8408-43C9B5A5DB04}"/>
          </ac:spMkLst>
        </pc:spChg>
        <pc:spChg chg="del">
          <ac:chgData name="Aurélie HARMEGNIES" userId="2655bee0-56db-4513-82e0-4a125f8e9858" providerId="ADAL" clId="{A7D45C59-4B00-4FC1-B405-A7D9FA411E42}" dt="2021-06-10T10:02:24.397" v="1172" actId="478"/>
          <ac:spMkLst>
            <pc:docMk/>
            <pc:sldMk cId="546807344" sldId="288"/>
            <ac:spMk id="45" creationId="{CC3D398A-E0D1-459F-A42A-C5CFBF73CCD6}"/>
          </ac:spMkLst>
        </pc:spChg>
        <pc:spChg chg="del">
          <ac:chgData name="Aurélie HARMEGNIES" userId="2655bee0-56db-4513-82e0-4a125f8e9858" providerId="ADAL" clId="{A7D45C59-4B00-4FC1-B405-A7D9FA411E42}" dt="2021-06-10T10:02:25.936" v="1174" actId="478"/>
          <ac:spMkLst>
            <pc:docMk/>
            <pc:sldMk cId="546807344" sldId="288"/>
            <ac:spMk id="46" creationId="{357ED56D-02E4-4EB4-80EA-3BCE15A6D3BE}"/>
          </ac:spMkLst>
        </pc:spChg>
        <pc:picChg chg="del">
          <ac:chgData name="Aurélie HARMEGNIES" userId="2655bee0-56db-4513-82e0-4a125f8e9858" providerId="ADAL" clId="{A7D45C59-4B00-4FC1-B405-A7D9FA411E42}" dt="2021-06-10T10:02:28.486" v="1176" actId="478"/>
          <ac:picMkLst>
            <pc:docMk/>
            <pc:sldMk cId="546807344" sldId="288"/>
            <ac:picMk id="6" creationId="{0191C730-EFF1-4969-9396-1F2BAC008D39}"/>
          </ac:picMkLst>
        </pc:picChg>
        <pc:picChg chg="del">
          <ac:chgData name="Aurélie HARMEGNIES" userId="2655bee0-56db-4513-82e0-4a125f8e9858" providerId="ADAL" clId="{A7D45C59-4B00-4FC1-B405-A7D9FA411E42}" dt="2021-06-10T10:02:39.117" v="1180" actId="478"/>
          <ac:picMkLst>
            <pc:docMk/>
            <pc:sldMk cId="546807344" sldId="288"/>
            <ac:picMk id="12" creationId="{7C8EF4DE-2CB2-4E32-8514-8F1021B68A49}"/>
          </ac:picMkLst>
        </pc:picChg>
        <pc:picChg chg="del">
          <ac:chgData name="Aurélie HARMEGNIES" userId="2655bee0-56db-4513-82e0-4a125f8e9858" providerId="ADAL" clId="{A7D45C59-4B00-4FC1-B405-A7D9FA411E42}" dt="2021-06-10T10:02:26.517" v="1175" actId="478"/>
          <ac:picMkLst>
            <pc:docMk/>
            <pc:sldMk cId="546807344" sldId="288"/>
            <ac:picMk id="23" creationId="{BCF7339C-B23B-4647-9022-57F5F9CDC008}"/>
          </ac:picMkLst>
        </pc:picChg>
        <pc:picChg chg="del">
          <ac:chgData name="Aurélie HARMEGNIES" userId="2655bee0-56db-4513-82e0-4a125f8e9858" providerId="ADAL" clId="{A7D45C59-4B00-4FC1-B405-A7D9FA411E42}" dt="2021-06-10T10:02:23.293" v="1171" actId="478"/>
          <ac:picMkLst>
            <pc:docMk/>
            <pc:sldMk cId="546807344" sldId="288"/>
            <ac:picMk id="26" creationId="{CE4756FF-0986-44AF-895E-59CF3B75BE72}"/>
          </ac:picMkLst>
        </pc:picChg>
        <pc:picChg chg="mod">
          <ac:chgData name="Aurélie HARMEGNIES" userId="2655bee0-56db-4513-82e0-4a125f8e9858" providerId="ADAL" clId="{A7D45C59-4B00-4FC1-B405-A7D9FA411E42}" dt="2021-06-10T12:44:47.882" v="1210" actId="1076"/>
          <ac:picMkLst>
            <pc:docMk/>
            <pc:sldMk cId="546807344" sldId="288"/>
            <ac:picMk id="49" creationId="{90319A54-489E-4843-AA71-F90ECA6EFA92}"/>
          </ac:picMkLst>
        </pc:picChg>
        <pc:picChg chg="mod">
          <ac:chgData name="Aurélie HARMEGNIES" userId="2655bee0-56db-4513-82e0-4a125f8e9858" providerId="ADAL" clId="{A7D45C59-4B00-4FC1-B405-A7D9FA411E42}" dt="2021-06-10T12:47:07.900" v="1284" actId="1076"/>
          <ac:picMkLst>
            <pc:docMk/>
            <pc:sldMk cId="546807344" sldId="288"/>
            <ac:picMk id="59" creationId="{4A41AC87-84ED-480B-A0E5-13B5E3ED1448}"/>
          </ac:picMkLst>
        </pc:picChg>
        <pc:cxnChg chg="del">
          <ac:chgData name="Aurélie HARMEGNIES" userId="2655bee0-56db-4513-82e0-4a125f8e9858" providerId="ADAL" clId="{A7D45C59-4B00-4FC1-B405-A7D9FA411E42}" dt="2021-06-10T10:04:32.609" v="1201" actId="478"/>
          <ac:cxnSpMkLst>
            <pc:docMk/>
            <pc:sldMk cId="546807344" sldId="288"/>
            <ac:cxnSpMk id="10" creationId="{AF8A7653-8F61-45BB-8A2A-E58EDFFC578B}"/>
          </ac:cxnSpMkLst>
        </pc:cxnChg>
        <pc:cxnChg chg="add mod">
          <ac:chgData name="Aurélie HARMEGNIES" userId="2655bee0-56db-4513-82e0-4a125f8e9858" providerId="ADAL" clId="{A7D45C59-4B00-4FC1-B405-A7D9FA411E42}" dt="2021-06-10T14:34:35.264" v="1900" actId="14100"/>
          <ac:cxnSpMkLst>
            <pc:docMk/>
            <pc:sldMk cId="546807344" sldId="288"/>
            <ac:cxnSpMk id="13" creationId="{415C8702-A5EA-41CA-AD31-EF7B5C5858CE}"/>
          </ac:cxnSpMkLst>
        </pc:cxnChg>
        <pc:cxnChg chg="del mod">
          <ac:chgData name="Aurélie HARMEGNIES" userId="2655bee0-56db-4513-82e0-4a125f8e9858" providerId="ADAL" clId="{A7D45C59-4B00-4FC1-B405-A7D9FA411E42}" dt="2021-06-10T10:02:42.869" v="1183" actId="478"/>
          <ac:cxnSpMkLst>
            <pc:docMk/>
            <pc:sldMk cId="546807344" sldId="288"/>
            <ac:cxnSpMk id="14" creationId="{C92AF0F5-53A6-4CF3-92CC-CB9AC0FDDD9B}"/>
          </ac:cxnSpMkLst>
        </pc:cxnChg>
        <pc:cxnChg chg="del mod">
          <ac:chgData name="Aurélie HARMEGNIES" userId="2655bee0-56db-4513-82e0-4a125f8e9858" providerId="ADAL" clId="{A7D45C59-4B00-4FC1-B405-A7D9FA411E42}" dt="2021-06-10T10:02:41.621" v="1182" actId="478"/>
          <ac:cxnSpMkLst>
            <pc:docMk/>
            <pc:sldMk cId="546807344" sldId="288"/>
            <ac:cxnSpMk id="22" creationId="{FAA813D8-577B-48EE-AE40-C7DBBA1369A1}"/>
          </ac:cxnSpMkLst>
        </pc:cxnChg>
        <pc:cxnChg chg="del">
          <ac:chgData name="Aurélie HARMEGNIES" userId="2655bee0-56db-4513-82e0-4a125f8e9858" providerId="ADAL" clId="{A7D45C59-4B00-4FC1-B405-A7D9FA411E42}" dt="2021-06-10T10:02:40.715" v="1181" actId="478"/>
          <ac:cxnSpMkLst>
            <pc:docMk/>
            <pc:sldMk cId="546807344" sldId="288"/>
            <ac:cxnSpMk id="56" creationId="{5E3EC19A-E8BD-4A5B-8FD4-7DF2BE7C9FA5}"/>
          </ac:cxnSpMkLst>
        </pc:cxnChg>
      </pc:sldChg>
      <pc:sldChg chg="add del">
        <pc:chgData name="Aurélie HARMEGNIES" userId="2655bee0-56db-4513-82e0-4a125f8e9858" providerId="ADAL" clId="{A7D45C59-4B00-4FC1-B405-A7D9FA411E42}" dt="2021-06-10T10:04:24.546" v="1199" actId="47"/>
        <pc:sldMkLst>
          <pc:docMk/>
          <pc:sldMk cId="1343299458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FFD0B-5241-4D40-BF47-5687FD00D302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40B39-8D1A-4F0A-A786-55ED8D896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9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0AA66-6F95-487F-9C23-BECE67BC22C0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595B-DF79-46D0-9D31-53112D48D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79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D4D6B-7599-4E2D-B5B7-CD8154A4C80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66243" name="Rectangle 7"/>
          <p:cNvSpPr txBox="1">
            <a:spLocks noGrp="1" noChangeArrowheads="1"/>
          </p:cNvSpPr>
          <p:nvPr/>
        </p:nvSpPr>
        <p:spPr bwMode="auto">
          <a:xfrm>
            <a:off x="4058424" y="9793760"/>
            <a:ext cx="3102277" cy="5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06" tIns="48353" rIns="96706" bIns="48353" anchor="b"/>
          <a:lstStyle/>
          <a:p>
            <a:pPr algn="r" defTabSz="966425"/>
            <a:fld id="{80734EAC-4256-457F-978D-AB6791BEB942}" type="slidenum">
              <a:rPr lang="it-IT" sz="1300">
                <a:latin typeface="Arial" pitchFamily="34" charset="0"/>
              </a:rPr>
              <a:pPr algn="r" defTabSz="966425"/>
              <a:t>26</a:t>
            </a:fld>
            <a:endParaRPr lang="it-IT" sz="1300">
              <a:latin typeface="Arial" pitchFamily="34" charset="0"/>
            </a:endParaRPr>
          </a:p>
        </p:txBody>
      </p:sp>
      <p:sp>
        <p:nvSpPr>
          <p:cNvPr id="266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2662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37" tIns="48118" rIns="96237" bIns="48118"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5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595B-DF79-46D0-9D31-53112D48D05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4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1177702"/>
            <a:ext cx="7735824" cy="610618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05740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4767264"/>
            <a:ext cx="3888432" cy="273844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fr-FR" dirty="0"/>
              <a:t>SIM TCTF Meeting - May 26,2021 – Virtual meeting</a:t>
            </a: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9684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8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69065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4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68622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252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381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292589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75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37852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03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517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2517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1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6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93038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1195586"/>
            <a:ext cx="3867912" cy="872754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33742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1780" y="482827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9684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1510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1181199"/>
            <a:ext cx="7735824" cy="1102519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Section X (use only if presentation is in sections)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5754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93B7F"/>
                </a:solidFill>
              </a:defRPr>
            </a:lvl1pPr>
            <a:lvl2pPr>
              <a:defRPr sz="1800">
                <a:solidFill>
                  <a:srgbClr val="193B7F"/>
                </a:solidFill>
              </a:defRPr>
            </a:lvl2pPr>
            <a:lvl3pPr>
              <a:defRPr sz="1600">
                <a:solidFill>
                  <a:srgbClr val="193B7F"/>
                </a:solidFill>
              </a:defRPr>
            </a:lvl3pPr>
            <a:lvl4pPr>
              <a:defRPr sz="1400">
                <a:solidFill>
                  <a:srgbClr val="193B7F"/>
                </a:solidFill>
              </a:defRPr>
            </a:lvl4pPr>
            <a:lvl5pPr>
              <a:defRPr sz="1400">
                <a:solidFill>
                  <a:srgbClr val="193B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575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93B7F"/>
                </a:solidFill>
              </a:defRPr>
            </a:lvl1pPr>
            <a:lvl2pPr>
              <a:defRPr sz="1800">
                <a:solidFill>
                  <a:srgbClr val="193B7F"/>
                </a:solidFill>
              </a:defRPr>
            </a:lvl2pPr>
            <a:lvl3pPr>
              <a:defRPr sz="1600">
                <a:solidFill>
                  <a:srgbClr val="193B7F"/>
                </a:solidFill>
              </a:defRPr>
            </a:lvl3pPr>
            <a:lvl4pPr>
              <a:defRPr sz="1400">
                <a:solidFill>
                  <a:srgbClr val="193B7F"/>
                </a:solidFill>
              </a:defRPr>
            </a:lvl4pPr>
            <a:lvl5pPr>
              <a:defRPr sz="1400">
                <a:solidFill>
                  <a:srgbClr val="193B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7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8265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8265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9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41"/>
            <a:ext cx="8229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48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23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93B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23"/>
        </a:buBlip>
        <a:defRPr sz="1800" kern="1200">
          <a:solidFill>
            <a:srgbClr val="193B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193B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93B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ebtai.bipm.org/database/documents/psfs_format.pdf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ebtai.bipm.org/database/documents/clock-data_format.pdf" TargetMode="External"/><Relationship Id="rId2" Type="http://schemas.openxmlformats.org/officeDocument/2006/relationships/hyperlink" Target="http://metrologia.bipm.org/guides-stds-conventions/2015/G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tai.bipm.org/database/documents/lz_readme.pdf" TargetMode="External"/><Relationship Id="rId5" Type="http://schemas.openxmlformats.org/officeDocument/2006/relationships/hyperlink" Target="https://www.itu.int/dms_pubrec/itu-r/rec/tf/R-REC-TF.1153-4-201508-I!!PDF-E.pdf" TargetMode="External"/><Relationship Id="rId4" Type="http://schemas.openxmlformats.org/officeDocument/2006/relationships/hyperlink" Target="http://webtai.bipm.org/database/documents/ppp_for_tai_guidelines_v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pngall.com/database-png/download/227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tp://tai.bipm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tai.bipm.org/database/documents/ReadMe_guidelines.pdf#page=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tai.bipm.org/database/documents/clock-data_format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tai.bipm.org/database/documents/clock-data_format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metrologia.bipm.org/guides-stds-conventions/2015/G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igs.org/pub/station/general/igs20.atx" TargetMode="External"/><Relationship Id="rId2" Type="http://schemas.openxmlformats.org/officeDocument/2006/relationships/hyperlink" Target="https://files.igs.org/pub/station/general/rcvr_ant.tab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://webtai.bipm.org/database/documents/ppp_for_tai_guidelines_v2.pdf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btai.bipm.org/database/documents/ppp_for_tai_guidelines_v2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tu.int/dms_pubrec/itu-r/rec/tf/R-REC-TF.1153-4-201508-I!!PDF-E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ebtai.bipm.org/database/documents/lz_readme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ebtai.bipm.org/database/documents/psfs_format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hyperlink" Target="https://webtai.bipm.org/ap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hyperlink" Target="https://webtai.bipm.org/api/v0.2-beta/get-data.html?scale=utc&amp;lab=AOS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14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webtai.bipm.org/api/ccl-cct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ebtai.bipm.org/ftp/pub/tai/readm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s://webtai.bipm.org/ftp/pub/tai/readm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tai.bipm.org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s://webtai.bipm.org/" TargetMode="External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7.png"/><Relationship Id="rId7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hyperlink" Target="https://webtai.bipm.org/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ebtai.bipm.org/" TargetMode="External"/><Relationship Id="rId7" Type="http://schemas.openxmlformats.org/officeDocument/2006/relationships/hyperlink" Target="https://webtai.bipm.org/database/equipment.htm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tai.bipm.org/database/" TargetMode="External"/><Relationship Id="rId7" Type="http://schemas.openxmlformats.org/officeDocument/2006/relationships/hyperlink" Target="mailto:tai@bipm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go-fair.org/fair-principles/" TargetMode="External"/><Relationship Id="rId5" Type="http://schemas.openxmlformats.org/officeDocument/2006/relationships/hyperlink" Target="https://webtai.bipm.org/database/guidelines.html" TargetMode="External"/><Relationship Id="rId4" Type="http://schemas.openxmlformats.org/officeDocument/2006/relationships/hyperlink" Target="https://webtai.bipm.org/ap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tai.bipm.org/database/documents/ccds-rec1993_offset_100n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tai.bipm.org/database/guidelines.html" TargetMode="External"/><Relationship Id="rId2" Type="http://schemas.openxmlformats.org/officeDocument/2006/relationships/hyperlink" Target="mailto:aharmeg@bipm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23" y="1275606"/>
            <a:ext cx="4752528" cy="1394048"/>
          </a:xfrm>
        </p:spPr>
        <p:txBody>
          <a:bodyPr>
            <a:normAutofit/>
          </a:bodyPr>
          <a:lstStyle/>
          <a:p>
            <a:pPr lvl="0">
              <a:tabLst>
                <a:tab pos="171450" algn="l"/>
              </a:tabLst>
            </a:pPr>
            <a:r>
              <a:rPr lang="en-IN" sz="18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</a:rPr>
              <a:t>Technical Guidelines of the BIPM and CCTF to the participation in UTC </a:t>
            </a:r>
            <a:endParaRPr lang="fr-F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14178"/>
            <a:ext cx="3528392" cy="504056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Patrizia Tavella</a:t>
            </a:r>
          </a:p>
          <a:p>
            <a:r>
              <a:rPr lang="en-IN" sz="1400" dirty="0">
                <a:solidFill>
                  <a:srgbClr val="002060"/>
                </a:solidFill>
              </a:rPr>
              <a:t>Aurelie Harmegnies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F0BD3B-C184-DEA2-8C74-57828C3E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41" r="1119" b="51285"/>
          <a:stretch/>
        </p:blipFill>
        <p:spPr>
          <a:xfrm>
            <a:off x="-20941" y="3939903"/>
            <a:ext cx="6217447" cy="119964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DBAD4DA-6E9F-F779-C822-C6E157F85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406"/>
            <a:ext cx="24491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915566"/>
            <a:ext cx="5904656" cy="4083918"/>
          </a:xfrm>
        </p:spPr>
        <p:txBody>
          <a:bodyPr>
            <a:normAutofit/>
          </a:bodyPr>
          <a:lstStyle/>
          <a:p>
            <a:r>
              <a:rPr lang="en-US" dirty="0"/>
              <a:t>FTP submission</a:t>
            </a:r>
          </a:p>
          <a:p>
            <a:r>
              <a:rPr lang="en-US" dirty="0"/>
              <a:t>Expected files (checklist)</a:t>
            </a:r>
          </a:p>
          <a:p>
            <a:pPr lvl="1"/>
            <a:r>
              <a:rPr lang="en-US" dirty="0"/>
              <a:t>Clock data</a:t>
            </a:r>
          </a:p>
          <a:p>
            <a:pPr lvl="1"/>
            <a:r>
              <a:rPr lang="fr-FR" dirty="0" err="1"/>
              <a:t>Clock</a:t>
            </a:r>
            <a:r>
              <a:rPr lang="fr-FR" dirty="0"/>
              <a:t> corrections</a:t>
            </a:r>
          </a:p>
          <a:p>
            <a:pPr lvl="1"/>
            <a:r>
              <a:rPr lang="fr-FR" dirty="0"/>
              <a:t>CGGTTS</a:t>
            </a:r>
          </a:p>
          <a:p>
            <a:pPr lvl="1"/>
            <a:r>
              <a:rPr lang="fr-FR" dirty="0"/>
              <a:t>RINEX</a:t>
            </a:r>
          </a:p>
          <a:p>
            <a:pPr lvl="1"/>
            <a:r>
              <a:rPr lang="fr-FR" dirty="0"/>
              <a:t>HD</a:t>
            </a:r>
          </a:p>
          <a:p>
            <a:pPr lvl="1"/>
            <a:r>
              <a:rPr lang="fr-FR" dirty="0"/>
              <a:t>TWSTFT</a:t>
            </a:r>
          </a:p>
          <a:p>
            <a:pPr lvl="1"/>
            <a:r>
              <a:rPr lang="fr-FR" dirty="0"/>
              <a:t>LZ</a:t>
            </a:r>
          </a:p>
          <a:p>
            <a:pPr lvl="1"/>
            <a:r>
              <a:rPr lang="fr-FR" dirty="0" err="1"/>
              <a:t>Primary</a:t>
            </a:r>
            <a:r>
              <a:rPr lang="fr-FR" dirty="0"/>
              <a:t> and </a:t>
            </a:r>
            <a:r>
              <a:rPr lang="fr-FR" dirty="0" err="1"/>
              <a:t>Secondary</a:t>
            </a:r>
            <a:r>
              <a:rPr lang="fr-FR" dirty="0"/>
              <a:t> Frequency Standard</a:t>
            </a:r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(1/2) – Input data to be submitted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8" y="2583160"/>
            <a:ext cx="276622" cy="276622"/>
          </a:xfrm>
          <a:prstGeom prst="rect">
            <a:avLst/>
          </a:prstGeom>
        </p:spPr>
      </p:pic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8" y="2931790"/>
            <a:ext cx="276622" cy="276622"/>
          </a:xfrm>
          <a:prstGeom prst="rect">
            <a:avLst/>
          </a:prstGeom>
        </p:spPr>
      </p:pic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84" y="3303240"/>
            <a:ext cx="276622" cy="276622"/>
          </a:xfrm>
          <a:prstGeom prst="rect">
            <a:avLst/>
          </a:prstGeom>
        </p:spPr>
      </p:pic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8" y="3651870"/>
            <a:ext cx="276622" cy="276622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5" y="4053021"/>
            <a:ext cx="276622" cy="276622"/>
          </a:xfrm>
          <a:prstGeom prst="rect">
            <a:avLst/>
          </a:prstGeom>
        </p:spPr>
      </p:pic>
      <p:pic>
        <p:nvPicPr>
          <p:cNvPr id="9" name="Image 8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91071"/>
            <a:ext cx="276623" cy="276623"/>
          </a:xfrm>
          <a:prstGeom prst="rect">
            <a:avLst/>
          </a:prstGeom>
        </p:spPr>
      </p:pic>
      <p:pic>
        <p:nvPicPr>
          <p:cNvPr id="10" name="Image 9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223120"/>
            <a:ext cx="276622" cy="276622"/>
          </a:xfrm>
          <a:prstGeom prst="rect">
            <a:avLst/>
          </a:prstGeom>
        </p:spPr>
      </p:pic>
      <p:pic>
        <p:nvPicPr>
          <p:cNvPr id="13" name="Image 12">
            <a:hlinkClick r:id="rId8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5" y="4424471"/>
            <a:ext cx="276622" cy="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915566"/>
            <a:ext cx="5904656" cy="4083918"/>
          </a:xfrm>
        </p:spPr>
        <p:txBody>
          <a:bodyPr>
            <a:normAutofit/>
          </a:bodyPr>
          <a:lstStyle/>
          <a:p>
            <a:r>
              <a:rPr lang="en-US" dirty="0"/>
              <a:t>UTC products availability</a:t>
            </a:r>
          </a:p>
          <a:p>
            <a:r>
              <a:rPr lang="en-US" dirty="0"/>
              <a:t>API webservices    </a:t>
            </a:r>
          </a:p>
          <a:p>
            <a:pPr lvl="1"/>
            <a:r>
              <a:rPr lang="en-US" dirty="0"/>
              <a:t>API UTC (2020)</a:t>
            </a:r>
          </a:p>
          <a:p>
            <a:pPr lvl="1"/>
            <a:r>
              <a:rPr lang="en-US" dirty="0"/>
              <a:t>API CCL-CCTF ( 2023 )</a:t>
            </a:r>
          </a:p>
          <a:p>
            <a:r>
              <a:rPr lang="en-US" dirty="0"/>
              <a:t>FTP products </a:t>
            </a:r>
          </a:p>
          <a:p>
            <a:pPr lvl="1"/>
            <a:r>
              <a:rPr lang="en-US" dirty="0"/>
              <a:t>what’s available ? </a:t>
            </a:r>
          </a:p>
          <a:p>
            <a:pPr lvl="1"/>
            <a:r>
              <a:rPr lang="en-US" dirty="0"/>
              <a:t>data file examples</a:t>
            </a:r>
          </a:p>
          <a:p>
            <a:pPr lvl="1"/>
            <a:r>
              <a:rPr lang="en-US" dirty="0"/>
              <a:t>use examples</a:t>
            </a:r>
          </a:p>
          <a:p>
            <a:r>
              <a:rPr lang="en-US" noProof="0" dirty="0"/>
              <a:t>Consultation portal</a:t>
            </a:r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(2/2) – Outputs as service</a:t>
            </a:r>
          </a:p>
        </p:txBody>
      </p:sp>
      <p:pic>
        <p:nvPicPr>
          <p:cNvPr id="11" name="Picture 2" descr="Résultat de recherche d'images pour &quot;icon json&quot;">
            <a:extLst>
              <a:ext uri="{FF2B5EF4-FFF2-40B4-BE49-F238E27FC236}">
                <a16:creationId xmlns:a16="http://schemas.microsoft.com/office/drawing/2014/main" id="{AFE377C8-A369-5CD7-A4E5-E17CC4D6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6" y="237192"/>
            <a:ext cx="46416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ésultat de recherche d'images pour &quot;icon txt&quot;">
            <a:extLst>
              <a:ext uri="{FF2B5EF4-FFF2-40B4-BE49-F238E27FC236}">
                <a16:creationId xmlns:a16="http://schemas.microsoft.com/office/drawing/2014/main" id="{5C61D42B-A4E8-F178-6400-A01AF91F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88" y="26431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ésultat de recherche d'images pour &quot;icon csv&quot;">
            <a:extLst>
              <a:ext uri="{FF2B5EF4-FFF2-40B4-BE49-F238E27FC236}">
                <a16:creationId xmlns:a16="http://schemas.microsoft.com/office/drawing/2014/main" id="{33442C76-E9D2-ED4B-2B02-1B943B05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83" y="24881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chier Html Avec Le Symbole De Code | Icons Gratuite">
            <a:extLst>
              <a:ext uri="{FF2B5EF4-FFF2-40B4-BE49-F238E27FC236}">
                <a16:creationId xmlns:a16="http://schemas.microsoft.com/office/drawing/2014/main" id="{238CC53B-2340-8E3A-FAEA-E26C2A8D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46" y="26431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9692EB7-A92B-650F-FF55-F48AF34CB6A8}"/>
              </a:ext>
            </a:extLst>
          </p:cNvPr>
          <p:cNvSpPr txBox="1"/>
          <p:nvPr/>
        </p:nvSpPr>
        <p:spPr>
          <a:xfrm>
            <a:off x="8632354" y="4114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17" name="Image 16" descr="Une image contenant cercle&#10;&#10;Description générée automatiquement">
            <a:extLst>
              <a:ext uri="{FF2B5EF4-FFF2-40B4-BE49-F238E27FC236}">
                <a16:creationId xmlns:a16="http://schemas.microsoft.com/office/drawing/2014/main" id="{6C4C9CC6-F5E0-AA28-3A65-287C67819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45952" y="2643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FTP/FTPS </a:t>
            </a:r>
            <a:r>
              <a:rPr lang="fr-FR" b="1" dirty="0" err="1"/>
              <a:t>protocol</a:t>
            </a:r>
            <a:br>
              <a:rPr lang="fr-FR" dirty="0"/>
            </a:br>
            <a:r>
              <a:rPr lang="fr-FR" sz="1600" dirty="0" err="1"/>
              <a:t>transfer</a:t>
            </a:r>
            <a:r>
              <a:rPr lang="fr-FR" sz="1600" dirty="0"/>
              <a:t> in FTP ASCII mode (</a:t>
            </a:r>
            <a:r>
              <a:rPr lang="fr-FR" sz="1600" dirty="0" err="1"/>
              <a:t>except</a:t>
            </a:r>
            <a:r>
              <a:rPr lang="fr-FR" sz="1600" dirty="0"/>
              <a:t> for RINEX </a:t>
            </a:r>
            <a:r>
              <a:rPr lang="fr-FR" sz="1600" dirty="0" err="1"/>
              <a:t>compressed</a:t>
            </a:r>
            <a:r>
              <a:rPr lang="fr-FR" sz="1600" dirty="0"/>
              <a:t> files: FTP </a:t>
            </a:r>
            <a:r>
              <a:rPr lang="fr-FR" sz="1600" dirty="0" err="1"/>
              <a:t>binary</a:t>
            </a:r>
            <a:r>
              <a:rPr lang="fr-FR" sz="1600" dirty="0"/>
              <a:t> mode)</a:t>
            </a:r>
          </a:p>
          <a:p>
            <a:r>
              <a:rPr lang="fr-FR" dirty="0"/>
              <a:t>Write permissions </a:t>
            </a:r>
            <a:r>
              <a:rPr lang="fr-FR" dirty="0" err="1"/>
              <a:t>only</a:t>
            </a:r>
            <a:r>
              <a:rPr lang="fr-FR" dirty="0"/>
              <a:t> in the </a:t>
            </a:r>
            <a:r>
              <a:rPr lang="fr-FR" dirty="0" err="1"/>
              <a:t>concerned</a:t>
            </a:r>
            <a:r>
              <a:rPr lang="fr-FR" dirty="0"/>
              <a:t> </a:t>
            </a:r>
            <a:r>
              <a:rPr lang="fr-FR" dirty="0" err="1"/>
              <a:t>laboratory</a:t>
            </a:r>
            <a:r>
              <a:rPr lang="fr-FR" dirty="0"/>
              <a:t> </a:t>
            </a:r>
            <a:r>
              <a:rPr lang="fr-FR" dirty="0" err="1"/>
              <a:t>folder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FTP </a:t>
            </a:r>
            <a:r>
              <a:rPr lang="fr-FR" dirty="0" err="1"/>
              <a:t>submission</a:t>
            </a:r>
            <a:r>
              <a:rPr lang="fr-FR" sz="1600" dirty="0"/>
              <a:t>(@URL: </a:t>
            </a:r>
            <a:r>
              <a:rPr lang="fr-FR" sz="1600" dirty="0">
                <a:hlinkClick r:id="rId2"/>
              </a:rPr>
              <a:t>ftp://tai.bipm.org</a:t>
            </a:r>
            <a:r>
              <a:rPr lang="fr-FR" sz="1600" dirty="0"/>
              <a:t> ) 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5266" t="24032" r="69317" b="56002"/>
          <a:stretch/>
        </p:blipFill>
        <p:spPr>
          <a:xfrm>
            <a:off x="467544" y="2283718"/>
            <a:ext cx="2232248" cy="2314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5185" t="24073" r="70186" b="56008"/>
          <a:stretch/>
        </p:blipFill>
        <p:spPr>
          <a:xfrm>
            <a:off x="6601018" y="2322536"/>
            <a:ext cx="1931422" cy="23374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85052" y="2161344"/>
            <a:ext cx="16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UTC </a:t>
            </a:r>
            <a:r>
              <a:rPr lang="fr-FR" u="sng" dirty="0" err="1">
                <a:solidFill>
                  <a:srgbClr val="FF0000"/>
                </a:solidFill>
              </a:rPr>
              <a:t>submission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0621" y="2177035"/>
            <a:ext cx="2345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chemeClr val="accent3">
                    <a:lumMod val="75000"/>
                  </a:schemeClr>
                </a:solidFill>
              </a:rPr>
              <a:t>Rapid-UTC </a:t>
            </a:r>
            <a:r>
              <a:rPr lang="fr-FR" u="sng" dirty="0" err="1">
                <a:solidFill>
                  <a:schemeClr val="accent3">
                    <a:lumMod val="75000"/>
                  </a:schemeClr>
                </a:solidFill>
              </a:rPr>
              <a:t>submission</a:t>
            </a:r>
            <a:endParaRPr lang="fr-FR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283968" y="2088232"/>
            <a:ext cx="0" cy="2859782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55776" y="3034428"/>
            <a:ext cx="39604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Fully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independant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submissions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 rot="19557276">
            <a:off x="3235780" y="2564654"/>
            <a:ext cx="360040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2537501">
            <a:off x="5139679" y="2564654"/>
            <a:ext cx="360040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31136"/>
              </p:ext>
            </p:extLst>
          </p:nvPr>
        </p:nvGraphicFramePr>
        <p:xfrm>
          <a:off x="141755" y="4738799"/>
          <a:ext cx="8921407" cy="337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6016">
                  <a:extLst>
                    <a:ext uri="{9D8B030D-6E8A-4147-A177-3AD203B41FA5}">
                      <a16:colId xmlns:a16="http://schemas.microsoft.com/office/drawing/2014/main" val="4232773000"/>
                    </a:ext>
                  </a:extLst>
                </a:gridCol>
                <a:gridCol w="2918847">
                  <a:extLst>
                    <a:ext uri="{9D8B030D-6E8A-4147-A177-3AD203B41FA5}">
                      <a16:colId xmlns:a16="http://schemas.microsoft.com/office/drawing/2014/main" val="2084305350"/>
                    </a:ext>
                  </a:extLst>
                </a:gridCol>
                <a:gridCol w="147809">
                  <a:extLst>
                    <a:ext uri="{9D8B030D-6E8A-4147-A177-3AD203B41FA5}">
                      <a16:colId xmlns:a16="http://schemas.microsoft.com/office/drawing/2014/main" val="1643075949"/>
                    </a:ext>
                  </a:extLst>
                </a:gridCol>
                <a:gridCol w="3374023">
                  <a:extLst>
                    <a:ext uri="{9D8B030D-6E8A-4147-A177-3AD203B41FA5}">
                      <a16:colId xmlns:a16="http://schemas.microsoft.com/office/drawing/2014/main" val="3177622290"/>
                    </a:ext>
                  </a:extLst>
                </a:gridCol>
                <a:gridCol w="1374712">
                  <a:extLst>
                    <a:ext uri="{9D8B030D-6E8A-4147-A177-3AD203B41FA5}">
                      <a16:colId xmlns:a16="http://schemas.microsoft.com/office/drawing/2014/main" val="5728122"/>
                    </a:ext>
                  </a:extLst>
                </a:gridCol>
              </a:tblGrid>
              <a:tr h="3377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Deadline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  <a:r>
                        <a:rPr lang="fr-FR" sz="1400" baseline="30000" dirty="0"/>
                        <a:t>th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day</a:t>
                      </a:r>
                      <a:r>
                        <a:rPr lang="fr-FR" sz="1400" dirty="0"/>
                        <a:t> of the </a:t>
                      </a:r>
                      <a:r>
                        <a:rPr lang="fr-FR" sz="1400" dirty="0" err="1"/>
                        <a:t>following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month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Day+2 @12:00:00 UTC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72896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28" y="4782450"/>
            <a:ext cx="247140" cy="2471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95" y="4748696"/>
            <a:ext cx="261346" cy="26134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353841" y="3723531"/>
            <a:ext cx="189872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Recommended</a:t>
            </a:r>
            <a:r>
              <a:rPr lang="fr-FR" dirty="0">
                <a:solidFill>
                  <a:srgbClr val="00B050"/>
                </a:solidFill>
              </a:rPr>
              <a:t> : </a:t>
            </a:r>
          </a:p>
          <a:p>
            <a:r>
              <a:rPr lang="fr-FR" b="1" dirty="0">
                <a:solidFill>
                  <a:srgbClr val="00B050"/>
                </a:solidFill>
              </a:rPr>
              <a:t>Daily</a:t>
            </a:r>
            <a:r>
              <a:rPr lang="fr-FR" dirty="0">
                <a:solidFill>
                  <a:srgbClr val="00B050"/>
                </a:solidFill>
              </a:rPr>
              <a:t> &amp; </a:t>
            </a:r>
            <a:r>
              <a:rPr lang="fr-FR" b="1" dirty="0" err="1">
                <a:solidFill>
                  <a:srgbClr val="00B050"/>
                </a:solidFill>
              </a:rPr>
              <a:t>automatic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3487"/>
            <a:ext cx="8579296" cy="3780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Files </a:t>
            </a:r>
            <a:r>
              <a:rPr lang="fr-FR" dirty="0" err="1"/>
              <a:t>naming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08576"/>
              </p:ext>
            </p:extLst>
          </p:nvPr>
        </p:nvGraphicFramePr>
        <p:xfrm>
          <a:off x="120118" y="687265"/>
          <a:ext cx="8604542" cy="351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6016">
                  <a:extLst>
                    <a:ext uri="{9D8B030D-6E8A-4147-A177-3AD203B41FA5}">
                      <a16:colId xmlns:a16="http://schemas.microsoft.com/office/drawing/2014/main" val="2579911842"/>
                    </a:ext>
                  </a:extLst>
                </a:gridCol>
                <a:gridCol w="2337754">
                  <a:extLst>
                    <a:ext uri="{9D8B030D-6E8A-4147-A177-3AD203B41FA5}">
                      <a16:colId xmlns:a16="http://schemas.microsoft.com/office/drawing/2014/main" val="3856770246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772586276"/>
                    </a:ext>
                  </a:extLst>
                </a:gridCol>
                <a:gridCol w="2127123">
                  <a:extLst>
                    <a:ext uri="{9D8B030D-6E8A-4147-A177-3AD203B41FA5}">
                      <a16:colId xmlns:a16="http://schemas.microsoft.com/office/drawing/2014/main" val="2174976493"/>
                    </a:ext>
                  </a:extLst>
                </a:gridCol>
                <a:gridCol w="1374712">
                  <a:extLst>
                    <a:ext uri="{9D8B030D-6E8A-4147-A177-3AD203B41FA5}">
                      <a16:colId xmlns:a16="http://schemas.microsoft.com/office/drawing/2014/main" val="3386725547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fr-FR" sz="1400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UTC </a:t>
                      </a:r>
                      <a:r>
                        <a:rPr lang="fr-FR" sz="1400" dirty="0" err="1">
                          <a:solidFill>
                            <a:srgbClr val="00B050"/>
                          </a:solidFill>
                        </a:rPr>
                        <a:t>path</a:t>
                      </a:r>
                      <a:endParaRPr lang="fr-FR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UTC </a:t>
                      </a:r>
                      <a:r>
                        <a:rPr lang="fr-FR" sz="1400" dirty="0" err="1">
                          <a:solidFill>
                            <a:srgbClr val="00B050"/>
                          </a:solidFill>
                        </a:rPr>
                        <a:t>filename</a:t>
                      </a:r>
                      <a:endParaRPr lang="fr-FR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UTCr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path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UTCr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filename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7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Clock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clocks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CD</a:t>
                      </a:r>
                      <a:r>
                        <a:rPr lang="fr-FR" sz="1400" dirty="0"/>
                        <a:t>LL__YY.MM_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/CLOCK/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CD</a:t>
                      </a:r>
                      <a:r>
                        <a:rPr lang="fr-FR" sz="1400" dirty="0"/>
                        <a:t>LL__</a:t>
                      </a:r>
                      <a:r>
                        <a:rPr lang="fr-FR" sz="1400" dirty="0" err="1"/>
                        <a:t>dd.ddd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0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CGGTTS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/links/</a:t>
                      </a:r>
                      <a:r>
                        <a:rPr lang="fr-FR" sz="1400" dirty="0" err="1"/>
                        <a:t>cggtts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ZZLLmodd.ddd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/CGGTTS/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ZZLLmodd.ddd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4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RINEX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/links/</a:t>
                      </a:r>
                      <a:r>
                        <a:rPr lang="fr-FR" sz="1400" dirty="0" err="1"/>
                        <a:t>rinex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LLmodoy0.YYo</a:t>
                      </a:r>
                      <a:r>
                        <a:rPr lang="fr-FR" sz="1400" b="1" dirty="0"/>
                        <a:t>.Z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/RINEX/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LLmodoy0.YYo</a:t>
                      </a:r>
                      <a:r>
                        <a:rPr lang="fr-FR" sz="1400" b="1" dirty="0"/>
                        <a:t>.Z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2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/links/</a:t>
                      </a:r>
                      <a:r>
                        <a:rPr lang="fr-FR" sz="1400" dirty="0" err="1"/>
                        <a:t>rinex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HD</a:t>
                      </a:r>
                      <a:r>
                        <a:rPr lang="fr-FR" sz="1400" dirty="0" err="1"/>
                        <a:t>LLmodd.ddd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/HD/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HD</a:t>
                      </a:r>
                      <a:r>
                        <a:rPr lang="fr-FR" sz="1400" dirty="0" err="1"/>
                        <a:t>LLmodd.ddd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8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/links/LZ/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LZ</a:t>
                      </a:r>
                      <a:r>
                        <a:rPr lang="fr-FR" sz="1400" dirty="0" err="1"/>
                        <a:t>LLmodd.ddd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LZ</a:t>
                      </a:r>
                      <a:r>
                        <a:rPr lang="fr-FR" sz="1400" dirty="0" err="1"/>
                        <a:t>LLmodd.ddd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73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TWSTFT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/links/</a:t>
                      </a:r>
                      <a:r>
                        <a:rPr lang="fr-FR" sz="1400" dirty="0" err="1"/>
                        <a:t>twstft</a:t>
                      </a:r>
                      <a:r>
                        <a:rPr lang="fr-FR" sz="1400" dirty="0"/>
                        <a:t>/</a:t>
                      </a:r>
                    </a:p>
                    <a:p>
                      <a:r>
                        <a:rPr lang="fr-FR" sz="1400" dirty="0"/>
                        <a:t>modem/</a:t>
                      </a:r>
                      <a:r>
                        <a:rPr lang="fr-FR" sz="1400" dirty="0" err="1"/>
                        <a:t>region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TW</a:t>
                      </a:r>
                      <a:r>
                        <a:rPr lang="fr-FR" sz="1400" dirty="0" err="1"/>
                        <a:t>xxxxdd.ddd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</a:t>
                      </a:r>
                      <a:r>
                        <a:rPr lang="fr-FR" sz="1400" dirty="0" err="1"/>
                        <a:t>UTCr</a:t>
                      </a:r>
                      <a:r>
                        <a:rPr lang="fr-FR" sz="1400" dirty="0"/>
                        <a:t>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/TWSTFT/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modem/</a:t>
                      </a:r>
                      <a:r>
                        <a:rPr lang="fr-FR" sz="1400" dirty="0" err="1"/>
                        <a:t>region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TW</a:t>
                      </a:r>
                      <a:r>
                        <a:rPr lang="fr-FR" sz="1400" dirty="0" err="1"/>
                        <a:t>xxxxdd.ddd</a:t>
                      </a:r>
                      <a:endParaRPr lang="fr-FR" sz="1400" dirty="0"/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2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PFS </a:t>
                      </a:r>
                    </a:p>
                    <a:p>
                      <a:r>
                        <a:rPr lang="fr-FR" sz="1400" dirty="0"/>
                        <a:t>SFS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/data/UTC/</a:t>
                      </a:r>
                      <a:r>
                        <a:rPr lang="fr-FR" sz="1400" dirty="0" err="1"/>
                        <a:t>xxxx</a:t>
                      </a:r>
                      <a:r>
                        <a:rPr lang="fr-FR" sz="1400" dirty="0"/>
                        <a:t>/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clocks/</a:t>
                      </a:r>
                      <a:r>
                        <a:rPr lang="fr-FR" sz="1400" dirty="0" err="1"/>
                        <a:t>PFS_eval</a:t>
                      </a:r>
                      <a:r>
                        <a:rPr lang="fr-FR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xxxxYYMM</a:t>
                      </a:r>
                      <a:r>
                        <a:rPr lang="fr-FR" sz="1400" b="1" dirty="0" err="1"/>
                        <a:t>.PFS</a:t>
                      </a:r>
                      <a:endParaRPr lang="fr-FR" sz="1400" b="1" dirty="0"/>
                    </a:p>
                    <a:p>
                      <a:r>
                        <a:rPr lang="fr-FR" sz="1400" dirty="0" err="1"/>
                        <a:t>xxxxYYMM</a:t>
                      </a:r>
                      <a:r>
                        <a:rPr lang="fr-FR" sz="1400" b="1" dirty="0" err="1"/>
                        <a:t>.SFS</a:t>
                      </a:r>
                      <a:endParaRPr lang="fr-FR" sz="1400" b="1" dirty="0"/>
                    </a:p>
                    <a:p>
                      <a:r>
                        <a:rPr lang="fr-FR" sz="1400" b="0" dirty="0"/>
                        <a:t>psfs(i)-mjd_mjd</a:t>
                      </a:r>
                      <a:r>
                        <a:rPr lang="fr-FR" sz="1400" b="1" dirty="0"/>
                        <a:t>.pdf</a:t>
                      </a:r>
                    </a:p>
                    <a:p>
                      <a:endParaRPr lang="fr-FR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76682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9512" y="4236955"/>
            <a:ext cx="891138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err="1"/>
              <a:t>ddddd</a:t>
            </a:r>
            <a:r>
              <a:rPr lang="fr-FR" sz="1600" i="1" dirty="0"/>
              <a:t> = MJD,  </a:t>
            </a:r>
            <a:r>
              <a:rPr lang="fr-FR" sz="1600" i="1" dirty="0" err="1"/>
              <a:t>xxxx</a:t>
            </a:r>
            <a:r>
              <a:rPr lang="fr-FR" sz="1600" i="1" dirty="0"/>
              <a:t> = </a:t>
            </a:r>
            <a:r>
              <a:rPr lang="fr-FR" sz="1600" i="1" dirty="0" err="1"/>
              <a:t>Lab</a:t>
            </a:r>
            <a:r>
              <a:rPr lang="fr-FR" sz="1600" i="1" dirty="0"/>
              <a:t> </a:t>
            </a:r>
            <a:r>
              <a:rPr lang="fr-FR" sz="1600" i="1" dirty="0" err="1"/>
              <a:t>acronym</a:t>
            </a:r>
            <a:r>
              <a:rPr lang="fr-FR" sz="1600" i="1" dirty="0"/>
              <a:t>, LL = 2-characters </a:t>
            </a:r>
            <a:r>
              <a:rPr lang="fr-FR" sz="1600" i="1" dirty="0" err="1"/>
              <a:t>lab</a:t>
            </a:r>
            <a:r>
              <a:rPr lang="fr-FR" sz="1600" i="1" dirty="0"/>
              <a:t> ID, </a:t>
            </a:r>
            <a:r>
              <a:rPr lang="fr-FR" sz="1600" i="1" dirty="0" err="1"/>
              <a:t>LLmo</a:t>
            </a:r>
            <a:r>
              <a:rPr lang="fr-FR" sz="1600" i="1" dirty="0"/>
              <a:t> = GNSS </a:t>
            </a:r>
            <a:r>
              <a:rPr lang="fr-FR" sz="1600" i="1" dirty="0" err="1"/>
              <a:t>equipment</a:t>
            </a:r>
            <a:r>
              <a:rPr lang="fr-FR" sz="1600" i="1" dirty="0"/>
              <a:t> (</a:t>
            </a:r>
            <a:r>
              <a:rPr lang="fr-FR" sz="1600" i="1" dirty="0" err="1"/>
              <a:t>Rx+Antenna</a:t>
            </a:r>
            <a:r>
              <a:rPr lang="fr-FR" sz="1600" i="1" dirty="0"/>
              <a:t>),</a:t>
            </a:r>
          </a:p>
          <a:p>
            <a:r>
              <a:rPr lang="fr-FR" sz="1600" i="1" dirty="0"/>
              <a:t>YYMM = </a:t>
            </a:r>
            <a:r>
              <a:rPr lang="fr-FR" sz="1600" i="1" dirty="0" err="1"/>
              <a:t>year</a:t>
            </a:r>
            <a:r>
              <a:rPr lang="fr-FR" sz="1600" i="1" dirty="0"/>
              <a:t> last 2 digits(YY)+</a:t>
            </a:r>
            <a:r>
              <a:rPr lang="fr-FR" sz="1600" i="1" dirty="0" err="1"/>
              <a:t>month</a:t>
            </a:r>
            <a:r>
              <a:rPr lang="fr-FR" sz="1600" i="1" dirty="0"/>
              <a:t>(MM), </a:t>
            </a:r>
            <a:r>
              <a:rPr lang="fr-FR" sz="1600" i="1" dirty="0">
                <a:hlinkClick r:id="rId2"/>
              </a:rPr>
              <a:t>ZZ</a:t>
            </a:r>
            <a:r>
              <a:rPr lang="fr-FR" sz="1600" i="1" dirty="0"/>
              <a:t> </a:t>
            </a:r>
            <a:r>
              <a:rPr lang="fr-FR" sz="1600" i="1" dirty="0" err="1"/>
              <a:t>is</a:t>
            </a:r>
            <a:r>
              <a:rPr lang="fr-FR" sz="1600" i="1" dirty="0"/>
              <a:t> the constellation and the </a:t>
            </a:r>
            <a:r>
              <a:rPr lang="fr-FR" sz="1600" i="1" dirty="0" err="1"/>
              <a:t>frequency+channels</a:t>
            </a:r>
            <a:r>
              <a:rPr lang="fr-FR" sz="1600" i="1" dirty="0"/>
              <a:t> code</a:t>
            </a:r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19" y="4299942"/>
            <a:ext cx="276623" cy="2766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174718-DBC4-3C18-DEB5-854312031C74}"/>
              </a:ext>
            </a:extLst>
          </p:cNvPr>
          <p:cNvSpPr txBox="1"/>
          <p:nvPr/>
        </p:nvSpPr>
        <p:spPr>
          <a:xfrm rot="20893062">
            <a:off x="1988261" y="2340917"/>
            <a:ext cx="486825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AUTOMATIZATION AVOIDS TYPOS !!!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A3D37D-ABCD-C83F-7526-CE734D203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480">
            <a:off x="4068212" y="2845475"/>
            <a:ext cx="436694" cy="4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Files format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43C40C-27E0-B345-DB67-0C17EE23B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50" y="2388413"/>
            <a:ext cx="319148" cy="3191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B8C777-FB12-0B7D-59BD-B48E198827A5}"/>
              </a:ext>
            </a:extLst>
          </p:cNvPr>
          <p:cNvSpPr txBox="1"/>
          <p:nvPr/>
        </p:nvSpPr>
        <p:spPr>
          <a:xfrm>
            <a:off x="2286000" y="2388413"/>
            <a:ext cx="5454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ASCII </a:t>
            </a:r>
            <a:r>
              <a:rPr lang="fr-FR" dirty="0" err="1">
                <a:solidFill>
                  <a:schemeClr val="tx2"/>
                </a:solidFill>
              </a:rPr>
              <a:t>encoding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only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No &lt;TAB&gt; </a:t>
            </a:r>
            <a:r>
              <a:rPr lang="fr-FR" dirty="0" err="1">
                <a:solidFill>
                  <a:schemeClr val="tx2"/>
                </a:solidFill>
              </a:rPr>
              <a:t>character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allowed</a:t>
            </a:r>
            <a:r>
              <a:rPr lang="fr-FR" dirty="0">
                <a:solidFill>
                  <a:schemeClr val="tx2"/>
                </a:solidFill>
              </a:rPr>
              <a:t> ( for </a:t>
            </a:r>
            <a:r>
              <a:rPr lang="fr-FR" dirty="0" err="1">
                <a:solidFill>
                  <a:schemeClr val="tx2"/>
                </a:solidFill>
              </a:rPr>
              <a:t>manual</a:t>
            </a:r>
            <a:r>
              <a:rPr lang="fr-FR" dirty="0">
                <a:solidFill>
                  <a:schemeClr val="tx2"/>
                </a:solidFill>
              </a:rPr>
              <a:t> entries )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38C3A9-267A-D081-3359-814D74CAA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50" y="2700209"/>
            <a:ext cx="319148" cy="3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3487"/>
            <a:ext cx="8229600" cy="69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Content : [UTC(k)-</a:t>
            </a:r>
            <a:r>
              <a:rPr lang="fr-FR" dirty="0" err="1"/>
              <a:t>clock</a:t>
            </a:r>
            <a:r>
              <a:rPr lang="fr-FR" dirty="0"/>
              <a:t>] at 00:00:00 UTC ( values in 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Clock</a:t>
            </a:r>
            <a:r>
              <a:rPr lang="fr-FR" dirty="0"/>
              <a:t> files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Required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to have </a:t>
            </a:r>
            <a:r>
              <a:rPr lang="fr-FR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clock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weighted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TAI)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b="30577"/>
          <a:stretch/>
        </p:blipFill>
        <p:spPr>
          <a:xfrm>
            <a:off x="179512" y="2027991"/>
            <a:ext cx="8777841" cy="1981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123930" y="1690270"/>
            <a:ext cx="71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MJD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-854453" y="2142336"/>
            <a:ext cx="1092" cy="11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174909" y="4394618"/>
            <a:ext cx="3710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b="1" dirty="0" err="1"/>
              <a:t>UTCr</a:t>
            </a:r>
            <a:r>
              <a:rPr lang="fr-FR" dirty="0"/>
              <a:t> : data for </a:t>
            </a:r>
            <a:r>
              <a:rPr lang="fr-FR" dirty="0" err="1"/>
              <a:t>each</a:t>
            </a:r>
            <a:r>
              <a:rPr lang="fr-FR" dirty="0"/>
              <a:t> MJD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2599" y="4391467"/>
            <a:ext cx="476345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b="1" dirty="0"/>
              <a:t>UTC</a:t>
            </a:r>
            <a:r>
              <a:rPr lang="fr-FR" dirty="0"/>
              <a:t> : for </a:t>
            </a:r>
            <a:r>
              <a:rPr lang="fr-FR" dirty="0" err="1"/>
              <a:t>each</a:t>
            </a:r>
            <a:r>
              <a:rPr lang="fr-FR" dirty="0"/>
              <a:t> standard MJD </a:t>
            </a:r>
            <a:r>
              <a:rPr lang="fr-FR" dirty="0" err="1"/>
              <a:t>ending</a:t>
            </a:r>
            <a:r>
              <a:rPr lang="fr-FR" dirty="0"/>
              <a:t> by 4 or 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17722" y="2064745"/>
            <a:ext cx="1554078" cy="1597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909117" y="15527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</a:rPr>
              <a:t>ClockCode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45221" y="3930610"/>
            <a:ext cx="107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LabCode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312180" y="2065144"/>
            <a:ext cx="691868" cy="18409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1550756"/>
            <a:ext cx="140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UTC(k)-</a:t>
            </a:r>
            <a:r>
              <a:rPr lang="fr-FR" dirty="0" err="1"/>
              <a:t>clock</a:t>
            </a:r>
            <a:r>
              <a:rPr lang="fr-FR" dirty="0"/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19306" y="2065144"/>
            <a:ext cx="831602" cy="184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459585" y="1868020"/>
            <a:ext cx="135593" cy="194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5364359" y="1868020"/>
            <a:ext cx="54998" cy="1445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946433" y="15424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TA(k)Code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68690" y="1550756"/>
            <a:ext cx="140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UTC(k)-TA(k) </a:t>
            </a:r>
          </a:p>
        </p:txBody>
      </p:sp>
      <p:sp>
        <p:nvSpPr>
          <p:cNvPr id="43" name="Flèche vers le bas 42"/>
          <p:cNvSpPr/>
          <p:nvPr/>
        </p:nvSpPr>
        <p:spPr>
          <a:xfrm>
            <a:off x="1497330" y="1868020"/>
            <a:ext cx="122342" cy="1640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74DA0-168F-839E-F465-47898684BB31}"/>
              </a:ext>
            </a:extLst>
          </p:cNvPr>
          <p:cNvSpPr/>
          <p:nvPr/>
        </p:nvSpPr>
        <p:spPr>
          <a:xfrm>
            <a:off x="6664792" y="2380153"/>
            <a:ext cx="2280695" cy="1145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Flèche vers le bas 43"/>
          <p:cNvSpPr/>
          <p:nvPr/>
        </p:nvSpPr>
        <p:spPr>
          <a:xfrm>
            <a:off x="2277260" y="1868020"/>
            <a:ext cx="101780" cy="15997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6969"/>
            <a:ext cx="360040" cy="3600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EFFA58-926A-8B61-BA7C-C66CCF35EF98}"/>
              </a:ext>
            </a:extLst>
          </p:cNvPr>
          <p:cNvSpPr txBox="1"/>
          <p:nvPr/>
        </p:nvSpPr>
        <p:spPr>
          <a:xfrm>
            <a:off x="7171048" y="2541773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dk1"/>
                </a:solidFill>
              </a:rPr>
              <a:t>Value : f9.1 max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F314A8-7799-BA10-008C-B28B5D0B3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7" y="2493674"/>
            <a:ext cx="319148" cy="319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BFAA67-815B-6A1E-4AC2-3E8114FF4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7" y="2943830"/>
            <a:ext cx="319148" cy="319148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7075297" y="2947832"/>
            <a:ext cx="18816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Max : 5 data / line</a:t>
            </a:r>
          </a:p>
        </p:txBody>
      </p:sp>
    </p:spTree>
    <p:extLst>
      <p:ext uri="{BB962C8B-B14F-4D97-AF65-F5344CB8AC3E}">
        <p14:creationId xmlns:p14="http://schemas.microsoft.com/office/powerpoint/2010/main" val="9274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3487"/>
            <a:ext cx="8579296" cy="219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clock</a:t>
            </a:r>
            <a:r>
              <a:rPr lang="fr-FR" sz="2000" dirty="0"/>
              <a:t> </a:t>
            </a:r>
            <a:r>
              <a:rPr lang="fr-FR" sz="2000" dirty="0" err="1"/>
              <a:t>presenting</a:t>
            </a:r>
            <a:r>
              <a:rPr lang="fr-FR" sz="2000" dirty="0"/>
              <a:t> a </a:t>
            </a:r>
            <a:r>
              <a:rPr lang="fr-FR" sz="2000" dirty="0" err="1"/>
              <a:t>characterized</a:t>
            </a:r>
            <a:r>
              <a:rPr lang="fr-FR" sz="2000" dirty="0"/>
              <a:t> step has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compensated</a:t>
            </a:r>
            <a:r>
              <a:rPr lang="fr-FR" sz="2000" dirty="0"/>
              <a:t> to </a:t>
            </a:r>
            <a:r>
              <a:rPr lang="fr-FR" sz="2000" dirty="0" err="1"/>
              <a:t>keep</a:t>
            </a:r>
            <a:r>
              <a:rPr lang="fr-FR" sz="2000" dirty="0"/>
              <a:t> </a:t>
            </a:r>
            <a:r>
              <a:rPr lang="fr-FR" sz="2000" dirty="0" err="1"/>
              <a:t>being</a:t>
            </a:r>
            <a:r>
              <a:rPr lang="fr-FR" sz="2000" dirty="0"/>
              <a:t> </a:t>
            </a:r>
            <a:r>
              <a:rPr lang="fr-FR" sz="2000" dirty="0" err="1"/>
              <a:t>weighted</a:t>
            </a:r>
            <a:r>
              <a:rPr lang="fr-FR" sz="2000" dirty="0"/>
              <a:t>…</a:t>
            </a:r>
            <a:br>
              <a:rPr lang="fr-FR" sz="2000" dirty="0"/>
            </a:br>
            <a:r>
              <a:rPr lang="fr-FR" sz="2000" dirty="0" err="1"/>
              <a:t>Laboratory</a:t>
            </a:r>
            <a:r>
              <a:rPr lang="fr-FR" sz="2000" dirty="0"/>
              <a:t> has to </a:t>
            </a:r>
            <a:r>
              <a:rPr lang="fr-FR" sz="2000" dirty="0" err="1"/>
              <a:t>provide</a:t>
            </a:r>
            <a:r>
              <a:rPr lang="fr-FR" sz="2000" dirty="0"/>
              <a:t> info in the </a:t>
            </a:r>
            <a:r>
              <a:rPr lang="fr-FR" sz="2000" dirty="0" err="1"/>
              <a:t>clock</a:t>
            </a:r>
            <a:r>
              <a:rPr lang="fr-FR" sz="2000" dirty="0"/>
              <a:t> data file, </a:t>
            </a:r>
            <a:r>
              <a:rPr lang="fr-FR" sz="2000" dirty="0" err="1"/>
              <a:t>using</a:t>
            </a:r>
            <a:r>
              <a:rPr lang="fr-FR" sz="2000" dirty="0"/>
              <a:t> the </a:t>
            </a:r>
            <a:r>
              <a:rPr lang="fr-FR" sz="2000" dirty="0" err="1"/>
              <a:t>following</a:t>
            </a:r>
            <a:r>
              <a:rPr lang="fr-FR" sz="2000" dirty="0"/>
              <a:t> format : </a:t>
            </a:r>
          </a:p>
          <a:p>
            <a:pPr marL="0" indent="0">
              <a:buNone/>
            </a:pPr>
            <a:endParaRPr lang="fr-FR" sz="2000" u="sng" dirty="0"/>
          </a:p>
          <a:p>
            <a:pPr marL="0" indent="0">
              <a:buNone/>
            </a:pPr>
            <a:r>
              <a:rPr lang="fr-FR" sz="2000" u="sng" dirty="0" err="1"/>
              <a:t>Examples</a:t>
            </a:r>
            <a:r>
              <a:rPr lang="fr-FR" sz="2000" u="sng" dirty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Clock</a:t>
            </a:r>
            <a:r>
              <a:rPr lang="fr-FR" dirty="0"/>
              <a:t> files : </a:t>
            </a:r>
            <a:r>
              <a:rPr lang="fr-FR" dirty="0" err="1"/>
              <a:t>additional</a:t>
            </a:r>
            <a:r>
              <a:rPr lang="fr-FR" dirty="0"/>
              <a:t> clocks step correction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486824"/>
            <a:ext cx="7643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58110.44 1352909 0000000.0 -0004.400    IMBH 10075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58088.60 1401708 0000000.0 -0000.067    NPL  10017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58098.53 1350761     500.0     0.000    PL   10040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58094.44 1400506  000000.0    21.600    PTB  10005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568" y="3092232"/>
            <a:ext cx="922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MJD           </a:t>
            </a:r>
            <a:r>
              <a:rPr lang="fr-FR" dirty="0" err="1"/>
              <a:t>ClockCode</a:t>
            </a:r>
            <a:r>
              <a:rPr lang="fr-FR" dirty="0"/>
              <a:t>   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phase</a:t>
            </a:r>
            <a:r>
              <a:rPr lang="fr-FR" dirty="0"/>
              <a:t>(ns) 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frequency</a:t>
            </a:r>
            <a:r>
              <a:rPr lang="fr-FR" dirty="0"/>
              <a:t>(ns/d)     Labo      </a:t>
            </a:r>
            <a:r>
              <a:rPr lang="fr-FR" dirty="0" err="1"/>
              <a:t>LabCode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39" y="2519756"/>
            <a:ext cx="436694" cy="436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7704" y="210554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i="1" dirty="0">
                <a:solidFill>
                  <a:schemeClr val="tx2"/>
                </a:solidFill>
              </a:rPr>
              <a:t>[UTC(k)-</a:t>
            </a:r>
            <a:r>
              <a:rPr lang="fr-FR" sz="2000" i="1" dirty="0" err="1">
                <a:solidFill>
                  <a:schemeClr val="tx2"/>
                </a:solidFill>
              </a:rPr>
              <a:t>clock</a:t>
            </a:r>
            <a:r>
              <a:rPr lang="fr-FR" sz="2000" i="1" dirty="0">
                <a:solidFill>
                  <a:schemeClr val="tx2"/>
                </a:solidFill>
              </a:rPr>
              <a:t>]</a:t>
            </a:r>
            <a:r>
              <a:rPr lang="fr-FR" sz="2000" i="1" baseline="-25000" dirty="0" err="1">
                <a:solidFill>
                  <a:srgbClr val="FF0000"/>
                </a:solidFill>
              </a:rPr>
              <a:t>before_step</a:t>
            </a:r>
            <a:r>
              <a:rPr lang="fr-FR" sz="2000" i="1" baseline="-25000" dirty="0">
                <a:solidFill>
                  <a:srgbClr val="FF0000"/>
                </a:solidFill>
              </a:rPr>
              <a:t> </a:t>
            </a:r>
            <a:r>
              <a:rPr lang="fr-FR" sz="2000" i="1" dirty="0">
                <a:solidFill>
                  <a:srgbClr val="FF0000"/>
                </a:solidFill>
              </a:rPr>
              <a:t>–</a:t>
            </a:r>
            <a:r>
              <a:rPr lang="fr-FR" sz="2000" i="1" dirty="0">
                <a:solidFill>
                  <a:schemeClr val="tx2"/>
                </a:solidFill>
              </a:rPr>
              <a:t> [UTC(k)-</a:t>
            </a:r>
            <a:r>
              <a:rPr lang="fr-FR" sz="2000" i="1" dirty="0" err="1">
                <a:solidFill>
                  <a:schemeClr val="tx2"/>
                </a:solidFill>
              </a:rPr>
              <a:t>clock</a:t>
            </a:r>
            <a:r>
              <a:rPr lang="fr-FR" sz="2000" i="1" dirty="0">
                <a:solidFill>
                  <a:schemeClr val="tx2"/>
                </a:solidFill>
              </a:rPr>
              <a:t>]</a:t>
            </a:r>
            <a:r>
              <a:rPr lang="fr-FR" sz="2000" i="1" baseline="-25000" dirty="0" err="1">
                <a:solidFill>
                  <a:srgbClr val="FF0000"/>
                </a:solidFill>
              </a:rPr>
              <a:t>after_step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696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5535"/>
            <a:ext cx="8579296" cy="3563985"/>
          </a:xfrm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CGGTTS GPS/GLONASS DATA FORMAT VERSION = 02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 DATE = 2017-02-03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RCVR = ASHTECH Z-XII3T RT820013901   R2CGGTTS v4.3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 = 12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IMS = ASHTECH Z-XII3T RT820013901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 = PTB       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+3844059.89 m (GPS)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 +709661.48 m (GPS)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+5023129.73 m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 = ITRF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COMMENTS = PT02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Cal_Id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=1001-2016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DLY =  304.5 ns (GPS P1),  319.8 ns (GPS P2)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CAB DLY =  301.7 ns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DLY =   73.9 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= UTC(PTB)  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CKSUM = 90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PRN CL  MJD  STTIME TRKL ELV AZTH   REFSV      SRSV    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REFGPS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SRGPS  DSG IOE MDTR SMDT MDIO SMDI MSIO SMSI ISG FR HC FRC CK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fr-F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hhmmss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  .1dg .1dg    .1ns     .1ps/s    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.1ns   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.1ps/s .1ns     .1ns.1ps/s.1ns.1ps/s.1ns.1ps/s.1ns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27 FF 58126 000200  780 187 2706    -3612641    +34         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+57   60 105  251  -81   62  -32   62  -32  46  0  0 L3P  3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 FF 58126 000200  780 454 3015     -343929     +0         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-6   30  78  113  -14   32   -3   32   -3  24  0  0 L3P 86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29 FF 58126 000200  780 337  814    -5142813    +68         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+14   53  47  145  +25   34   -2   34   -2  38  0  0 L3P CB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26 FF 58126 000200  780 721 2603    +2956914   -175         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-35   17   1   85   -1   36  +28   36   28  13  0  0 L3P CF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941"/>
            <a:ext cx="8363272" cy="768096"/>
          </a:xfrm>
        </p:spPr>
        <p:txBody>
          <a:bodyPr>
            <a:normAutofit fontScale="90000"/>
          </a:bodyPr>
          <a:lstStyle/>
          <a:p>
            <a:r>
              <a:rPr lang="fr-FR" dirty="0"/>
              <a:t>Common </a:t>
            </a:r>
            <a:r>
              <a:rPr lang="fr-FR" dirty="0" err="1"/>
              <a:t>Generic</a:t>
            </a:r>
            <a:r>
              <a:rPr lang="fr-FR" dirty="0"/>
              <a:t> GNSS Time Transfer Standards (CGGTTS) files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 rot="10800000">
            <a:off x="4216584" y="4371950"/>
            <a:ext cx="216024" cy="2782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41893" y="4650188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[</a:t>
            </a:r>
            <a:r>
              <a:rPr lang="fr-FR" dirty="0" err="1">
                <a:solidFill>
                  <a:srgbClr val="0070C0"/>
                </a:solidFill>
              </a:rPr>
              <a:t>Receiver</a:t>
            </a:r>
            <a:r>
              <a:rPr lang="fr-FR" dirty="0">
                <a:solidFill>
                  <a:srgbClr val="0070C0"/>
                </a:solidFill>
              </a:rPr>
              <a:t> Reference-GNSS Time]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27784" y="2277419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Calibration Identifier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BIPM</a:t>
            </a:r>
          </a:p>
        </p:txBody>
      </p:sp>
      <p:sp>
        <p:nvSpPr>
          <p:cNvPr id="15" name="Espace réservé du contenu 14"/>
          <p:cNvSpPr txBox="1">
            <a:spLocks/>
          </p:cNvSpPr>
          <p:nvPr/>
        </p:nvSpPr>
        <p:spPr>
          <a:xfrm>
            <a:off x="403448" y="960184"/>
            <a:ext cx="8686800" cy="56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Daily observation file : 	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54814" y="1536522"/>
            <a:ext cx="46226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Antenna</a:t>
            </a:r>
            <a:r>
              <a:rPr lang="fr-FR" dirty="0">
                <a:solidFill>
                  <a:srgbClr val="00B050"/>
                </a:solidFill>
              </a:rPr>
              <a:t> Phase Center </a:t>
            </a:r>
            <a:r>
              <a:rPr lang="fr-FR" dirty="0" err="1">
                <a:solidFill>
                  <a:srgbClr val="00B050"/>
                </a:solidFill>
              </a:rPr>
              <a:t>coordinates</a:t>
            </a:r>
            <a:r>
              <a:rPr lang="fr-FR" dirty="0">
                <a:solidFill>
                  <a:srgbClr val="00B050"/>
                </a:solidFill>
              </a:rPr>
              <a:t> 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sz="1600" dirty="0">
                <a:solidFill>
                  <a:srgbClr val="00B050"/>
                </a:solidFill>
              </a:rPr>
              <a:t>(</a:t>
            </a:r>
            <a:r>
              <a:rPr lang="fr-FR" sz="1600" dirty="0" err="1">
                <a:solidFill>
                  <a:srgbClr val="00B050"/>
                </a:solidFill>
              </a:rPr>
              <a:t>can</a:t>
            </a:r>
            <a:r>
              <a:rPr lang="fr-FR" sz="1600" dirty="0">
                <a:solidFill>
                  <a:srgbClr val="00B050"/>
                </a:solidFill>
              </a:rPr>
              <a:t> </a:t>
            </a:r>
            <a:r>
              <a:rPr lang="fr-FR" sz="1600" dirty="0" err="1">
                <a:solidFill>
                  <a:srgbClr val="00B050"/>
                </a:solidFill>
              </a:rPr>
              <a:t>be</a:t>
            </a:r>
            <a:r>
              <a:rPr lang="fr-FR" sz="1600" dirty="0">
                <a:solidFill>
                  <a:srgbClr val="00B050"/>
                </a:solidFill>
              </a:rPr>
              <a:t> </a:t>
            </a:r>
            <a:r>
              <a:rPr lang="fr-FR" sz="1600" dirty="0" err="1">
                <a:solidFill>
                  <a:srgbClr val="00B050"/>
                </a:solidFill>
              </a:rPr>
              <a:t>computed</a:t>
            </a:r>
            <a:r>
              <a:rPr lang="fr-FR" sz="1600" dirty="0">
                <a:solidFill>
                  <a:srgbClr val="00B050"/>
                </a:solidFill>
              </a:rPr>
              <a:t> by the BIPM if RINEX are </a:t>
            </a:r>
            <a:r>
              <a:rPr lang="fr-FR" sz="1600" dirty="0" err="1">
                <a:solidFill>
                  <a:srgbClr val="00B050"/>
                </a:solidFill>
              </a:rPr>
              <a:t>provided</a:t>
            </a:r>
            <a:r>
              <a:rPr lang="fr-FR" sz="1600" dirty="0">
                <a:solidFill>
                  <a:srgbClr val="00B050"/>
                </a:solidFill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56" y="1520414"/>
            <a:ext cx="319148" cy="3191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25" y="2244228"/>
            <a:ext cx="319148" cy="3191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1650" y="2204454"/>
            <a:ext cx="1554078" cy="3871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079480" y="1866118"/>
            <a:ext cx="1675334" cy="4119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75656" y="2675162"/>
            <a:ext cx="1152128" cy="146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670814" y="2591627"/>
            <a:ext cx="172994" cy="128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042724" y="2847133"/>
            <a:ext cx="184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Calibration values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1650" y="2835582"/>
            <a:ext cx="3009508" cy="3794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3509799" y="3025705"/>
            <a:ext cx="558145" cy="3234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26" y="929811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RINEX files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1023486"/>
            <a:ext cx="8686800" cy="392452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Format </a:t>
            </a:r>
            <a:r>
              <a:rPr lang="fr-FR" dirty="0" err="1">
                <a:solidFill>
                  <a:schemeClr val="tx2"/>
                </a:solidFill>
              </a:rPr>
              <a:t>supported</a:t>
            </a:r>
            <a:r>
              <a:rPr lang="fr-FR" dirty="0">
                <a:solidFill>
                  <a:schemeClr val="tx2"/>
                </a:solidFill>
              </a:rPr>
              <a:t> (RINEX v2.xx, v3.xx) .       </a:t>
            </a:r>
            <a:r>
              <a:rPr lang="fr-FR" dirty="0">
                <a:solidFill>
                  <a:schemeClr val="accent2"/>
                </a:solidFill>
              </a:rPr>
              <a:t>Short </a:t>
            </a:r>
            <a:r>
              <a:rPr lang="fr-FR" dirty="0" err="1">
                <a:solidFill>
                  <a:schemeClr val="accent2"/>
                </a:solidFill>
              </a:rPr>
              <a:t>filename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Daily observation data file </a:t>
            </a:r>
            <a:r>
              <a:rPr lang="fr-FR" b="1" dirty="0" err="1"/>
              <a:t>only</a:t>
            </a:r>
            <a:r>
              <a:rPr lang="fr-FR" dirty="0"/>
              <a:t> ! </a:t>
            </a:r>
            <a:r>
              <a:rPr lang="fr-FR" sz="1600" dirty="0"/>
              <a:t>(1 file per </a:t>
            </a:r>
            <a:r>
              <a:rPr lang="fr-FR" sz="1600" dirty="0" err="1"/>
              <a:t>day</a:t>
            </a:r>
            <a:r>
              <a:rPr lang="fr-FR" sz="1600" dirty="0"/>
              <a:t> /</a:t>
            </a:r>
            <a:r>
              <a:rPr lang="fr-FR" sz="1600" dirty="0" err="1"/>
              <a:t>receiver</a:t>
            </a:r>
            <a:r>
              <a:rPr lang="fr-FR" sz="1600" dirty="0"/>
              <a:t> )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rgbClr val="C00000"/>
                </a:solidFill>
              </a:rPr>
              <a:t>Unix </a:t>
            </a:r>
            <a:r>
              <a:rPr lang="fr-FR" dirty="0" err="1">
                <a:solidFill>
                  <a:srgbClr val="C00000"/>
                </a:solidFill>
              </a:rPr>
              <a:t>compressed</a:t>
            </a:r>
            <a:r>
              <a:rPr lang="fr-FR" dirty="0">
                <a:solidFill>
                  <a:srgbClr val="C00000"/>
                </a:solidFill>
              </a:rPr>
              <a:t> (.Z) </a:t>
            </a:r>
            <a:r>
              <a:rPr lang="fr-FR" dirty="0"/>
              <a:t>and possible </a:t>
            </a:r>
            <a:r>
              <a:rPr lang="fr-FR" dirty="0" err="1"/>
              <a:t>Hatanaka</a:t>
            </a:r>
            <a:r>
              <a:rPr lang="fr-FR" dirty="0"/>
              <a:t> compression</a:t>
            </a:r>
          </a:p>
          <a:p>
            <a:r>
              <a:rPr lang="fr-FR" dirty="0">
                <a:solidFill>
                  <a:schemeClr val="tx2"/>
                </a:solidFill>
              </a:rPr>
              <a:t>HD files are </a:t>
            </a:r>
            <a:r>
              <a:rPr lang="fr-FR" dirty="0" err="1">
                <a:solidFill>
                  <a:schemeClr val="tx2"/>
                </a:solidFill>
              </a:rPr>
              <a:t>required</a:t>
            </a:r>
            <a:r>
              <a:rPr lang="fr-FR" dirty="0">
                <a:solidFill>
                  <a:schemeClr val="tx2"/>
                </a:solidFill>
              </a:rPr>
              <a:t> for PPP use</a:t>
            </a:r>
          </a:p>
          <a:p>
            <a:r>
              <a:rPr lang="fr-FR" dirty="0" err="1">
                <a:solidFill>
                  <a:srgbClr val="C00000"/>
                </a:solidFill>
              </a:rPr>
              <a:t>Antenna</a:t>
            </a:r>
            <a:r>
              <a:rPr lang="fr-FR" dirty="0">
                <a:solidFill>
                  <a:srgbClr val="C00000"/>
                </a:solidFill>
              </a:rPr>
              <a:t> type and radome in the RINEX header </a:t>
            </a:r>
            <a:r>
              <a:rPr lang="fr-FR" dirty="0" err="1">
                <a:solidFill>
                  <a:srgbClr val="C00000"/>
                </a:solidFill>
              </a:rPr>
              <a:t>should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be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valid</a:t>
            </a:r>
            <a:r>
              <a:rPr lang="fr-FR" dirty="0">
                <a:solidFill>
                  <a:srgbClr val="C00000"/>
                </a:solidFill>
              </a:rPr>
              <a:t> and </a:t>
            </a:r>
            <a:r>
              <a:rPr lang="fr-FR" dirty="0" err="1">
                <a:solidFill>
                  <a:srgbClr val="C00000"/>
                </a:solidFill>
              </a:rPr>
              <a:t>referenced</a:t>
            </a:r>
            <a:r>
              <a:rPr lang="fr-FR" dirty="0">
                <a:solidFill>
                  <a:srgbClr val="C00000"/>
                </a:solidFill>
              </a:rPr>
              <a:t> in </a:t>
            </a:r>
            <a:r>
              <a:rPr lang="fr-FR" sz="1600" u="sng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https://files.igs.org/pub/station/general</a:t>
            </a:r>
            <a:r>
              <a:rPr lang="fr-FR" sz="1600" dirty="0">
                <a:solidFill>
                  <a:srgbClr val="C00000"/>
                </a:solidFill>
                <a:hlinkClick r:id="rId2"/>
              </a:rPr>
              <a:t>/rcvr_ant.tab</a:t>
            </a:r>
            <a:r>
              <a:rPr lang="fr-FR" sz="1600" dirty="0">
                <a:solidFill>
                  <a:srgbClr val="C00000"/>
                </a:solidFill>
              </a:rPr>
              <a:t>  or</a:t>
            </a:r>
            <a:r>
              <a:rPr lang="fr-FR" sz="1700" dirty="0">
                <a:solidFill>
                  <a:srgbClr val="C00000"/>
                </a:solidFill>
              </a:rPr>
              <a:t> </a:t>
            </a:r>
            <a:r>
              <a:rPr lang="fr-FR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https://files.igs.org/pub/station/general/igs20.atx</a:t>
            </a:r>
            <a:endParaRPr lang="fr-FR" sz="16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u="sng" dirty="0">
              <a:solidFill>
                <a:srgbClr val="467886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7" y="1964980"/>
            <a:ext cx="319148" cy="3191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6" y="2819439"/>
            <a:ext cx="319148" cy="3191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67940"/>
            <a:ext cx="319148" cy="319148"/>
          </a:xfrm>
          <a:prstGeom prst="rect">
            <a:avLst/>
          </a:prstGeom>
        </p:spPr>
      </p:pic>
      <p:pic>
        <p:nvPicPr>
          <p:cNvPr id="9" name="Image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33" y="226969"/>
            <a:ext cx="360040" cy="36004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6D4EDAF-FA04-ABAC-112F-4793663B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4" y="1528503"/>
            <a:ext cx="319148" cy="3191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DCBD9D-13AB-3D03-1CE6-6AF221EBA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3" y="2382962"/>
            <a:ext cx="319148" cy="3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00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5100" b="1" u="sng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fr-FR" sz="5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CGGTTS GPS/GLONASS DATA FORMAT VERSION = 02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 DATE = 2017-02-03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RCVR = ASHTECH Z-XII3T RT820013901   R2CGGTTS v4.3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 = 12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IMS = ASHTECH Z-XII3T RT820013901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 = PTB       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+3844059.89 m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 +709661.48 m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+5023129.73 m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 = ITRF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COMMENTS = PT02 </a:t>
            </a:r>
            <a:r>
              <a:rPr lang="fr-F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Cal_Id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=1001-2016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DLY =  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304.5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ns (GPS P1),  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319.8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 (GPS P2)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CAB DLY =  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301.7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ns (GPS)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DLY =   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73.9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= UTC(PTB)  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CKSUM = 90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HD file (for PPP computation </a:t>
            </a:r>
            <a:r>
              <a:rPr lang="fr-FR" dirty="0" err="1"/>
              <a:t>using</a:t>
            </a:r>
            <a:r>
              <a:rPr lang="fr-FR" dirty="0"/>
              <a:t> RINEX files)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4282196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cs typeface="Courier New" panose="02070309020205020404" pitchFamily="49" charset="0"/>
              </a:rPr>
              <a:t> Total delay: </a:t>
            </a:r>
            <a:r>
              <a:rPr lang="en-US" b="1" dirty="0">
                <a:cs typeface="Courier New" panose="02070309020205020404" pitchFamily="49" charset="0"/>
              </a:rPr>
              <a:t>508.662 ns</a:t>
            </a:r>
            <a:r>
              <a:rPr lang="en-US" dirty="0">
                <a:cs typeface="Courier New" panose="02070309020205020404" pitchFamily="49" charset="0"/>
              </a:rPr>
              <a:t>  (=2.54 x </a:t>
            </a: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304.5</a:t>
            </a:r>
            <a:r>
              <a:rPr lang="en-US" dirty="0">
                <a:cs typeface="Courier New" panose="02070309020205020404" pitchFamily="49" charset="0"/>
              </a:rPr>
              <a:t> – 1.54 x </a:t>
            </a: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319.8</a:t>
            </a:r>
            <a:r>
              <a:rPr lang="en-US" dirty="0"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301.7</a:t>
            </a:r>
            <a:r>
              <a:rPr lang="en-US" dirty="0">
                <a:cs typeface="Courier New" panose="02070309020205020404" pitchFamily="49" charset="0"/>
              </a:rPr>
              <a:t> - </a:t>
            </a: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73.9</a:t>
            </a:r>
            <a:r>
              <a:rPr lang="en-US" dirty="0">
                <a:cs typeface="Courier New" panose="02070309020205020404" pitchFamily="49" charset="0"/>
              </a:rPr>
              <a:t>)  </a:t>
            </a:r>
          </a:p>
          <a:p>
            <a:r>
              <a:rPr lang="en-US" dirty="0">
                <a:cs typeface="Courier New" panose="02070309020205020404" pitchFamily="49" charset="0"/>
              </a:rPr>
              <a:t>     applied to the PPP solution obtained with </a:t>
            </a:r>
            <a:r>
              <a:rPr lang="en-US" dirty="0" err="1">
                <a:cs typeface="Courier New" panose="02070309020205020404" pitchFamily="49" charset="0"/>
              </a:rPr>
              <a:t>NRCan</a:t>
            </a:r>
            <a:r>
              <a:rPr lang="en-US" dirty="0">
                <a:cs typeface="Courier New" panose="02070309020205020404" pitchFamily="49" charset="0"/>
              </a:rPr>
              <a:t> processing on RINEX files</a:t>
            </a:r>
            <a:endParaRPr lang="fr-FR" dirty="0">
              <a:cs typeface="Courier New" panose="02070309020205020404" pitchFamily="49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55976" y="2360782"/>
            <a:ext cx="42699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/>
              <a:t>Do not </a:t>
            </a:r>
            <a:r>
              <a:rPr lang="fr-FR" dirty="0" err="1"/>
              <a:t>forget</a:t>
            </a:r>
            <a:r>
              <a:rPr lang="fr-FR" dirty="0"/>
              <a:t> to </a:t>
            </a:r>
            <a:r>
              <a:rPr lang="fr-FR" dirty="0" err="1"/>
              <a:t>upload</a:t>
            </a:r>
            <a:r>
              <a:rPr lang="fr-FR" dirty="0"/>
              <a:t> the new file </a:t>
            </a:r>
          </a:p>
          <a:p>
            <a:pPr algn="ctr"/>
            <a:r>
              <a:rPr lang="fr-FR" dirty="0" err="1"/>
              <a:t>each</a:t>
            </a:r>
            <a:r>
              <a:rPr lang="fr-FR" dirty="0"/>
              <a:t> time a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modified</a:t>
            </a:r>
            <a:r>
              <a:rPr lang="fr-FR" dirty="0"/>
              <a:t> 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6" y="2524373"/>
            <a:ext cx="319148" cy="319148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33" y="22696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3478"/>
            <a:ext cx="8208912" cy="4680520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reference time scale in each country is (usually) UTC(k)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It is a real-time local approximation of the Coordinated Universal Time realized by the laboratory “k”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is realized and disseminated in real-time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is the basis for the legal time and the synchronization in the country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Only laboratories contributing to UTC can realize a UTC(k) time scale</a:t>
            </a:r>
          </a:p>
        </p:txBody>
      </p:sp>
    </p:spTree>
    <p:extLst>
      <p:ext uri="{BB962C8B-B14F-4D97-AF65-F5344CB8AC3E}">
        <p14:creationId xmlns:p14="http://schemas.microsoft.com/office/powerpoint/2010/main" val="33585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82"/>
            <a:ext cx="850728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File </a:t>
            </a:r>
            <a:r>
              <a:rPr lang="fr-FR" dirty="0" err="1"/>
              <a:t>formatted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>
                <a:hlinkClick r:id="rId2"/>
              </a:rPr>
              <a:t>ITU-Rec1153</a:t>
            </a:r>
            <a:r>
              <a:rPr lang="fr-FR" dirty="0"/>
              <a:t>.</a:t>
            </a:r>
          </a:p>
          <a:p>
            <a:pPr marL="0" indent="0">
              <a:buNone/>
            </a:pPr>
            <a:br>
              <a:rPr lang="fr-FR" b="1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1" u="sng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TWSTFT file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2499742"/>
            <a:ext cx="99934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 EARTH-STAT  LI  MJD  STTIME NTL        TW        DRMS SMP ATL     REFDELAY     RSIG  CI S    CALR     ESDVAR   ESIG TMP HUM PRES</a:t>
            </a:r>
          </a:p>
          <a:p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 LOC    REM     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hhmmss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   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ns       s   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ns      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degC</a:t>
            </a:r>
            <a:r>
              <a:rPr lang="fr-FR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  mbar  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PTB05   IT02 14 58126 001300 119  0.264718944304 1.453 120 119  0.000000736134 0.020 434 1   274.900    -5.920 0.600  -2  98 1021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PTB05  ROA01 14 58126 001600 119  0.260351698126 0.765 120 119  0.000000736134 0.020 440 1   -31.600    -5.920 0.600  -2  98 1021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PTB05   OP01 14 58126 001900 119  0.264560413657 1.028 120 119  0.000000736134 0.020 437 1  7113.800    -5.920 0.600  -2  98 1021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PTB05  NPL02 14 58126 002200 119  0.264751791632 0.898 120 119  0.000000736134 0.020 450 1  -728.100     0.000 0.000  -2  98 1021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2994" t="53200" r="63775" b="35600"/>
          <a:stretch/>
        </p:blipFill>
        <p:spPr>
          <a:xfrm>
            <a:off x="323528" y="3569590"/>
            <a:ext cx="8496944" cy="11521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33" y="22696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82"/>
            <a:ext cx="850728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Only</a:t>
            </a:r>
            <a:r>
              <a:rPr lang="fr-FR" dirty="0"/>
              <a:t> if </a:t>
            </a:r>
            <a:r>
              <a:rPr lang="fr-FR" dirty="0" err="1"/>
              <a:t>receiver’s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directly</a:t>
            </a:r>
            <a:r>
              <a:rPr lang="fr-FR" dirty="0"/>
              <a:t> UTC(k) but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Ref</a:t>
            </a:r>
            <a:r>
              <a:rPr lang="fr-FR" dirty="0"/>
              <a:t> </a:t>
            </a:r>
          </a:p>
          <a:p>
            <a:pPr marL="0" indent="0">
              <a:buNone/>
            </a:pPr>
            <a:br>
              <a:rPr lang="fr-FR" b="1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1800" b="1" u="sng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58082.00301       20225.031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58082.04468       20224.977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58082.08634       20224.073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LZ file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 rot="10800000">
            <a:off x="1187624" y="329183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10800000">
            <a:off x="3275856" y="3289049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68523" y="379124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MJD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85893" y="3784304"/>
            <a:ext cx="173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UTC(k) – </a:t>
            </a:r>
            <a:r>
              <a:rPr lang="fr-FR" dirty="0" err="1">
                <a:solidFill>
                  <a:schemeClr val="tx2"/>
                </a:solidFill>
              </a:rPr>
              <a:t>Ref</a:t>
            </a:r>
            <a:r>
              <a:rPr lang="fr-FR" dirty="0">
                <a:solidFill>
                  <a:schemeClr val="tx2"/>
                </a:solidFill>
              </a:rPr>
              <a:t> (ns)</a:t>
            </a:r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33" y="22696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81"/>
            <a:ext cx="8507288" cy="4060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/>
              <a:t>Evaluations of PFS or SFS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reported</a:t>
            </a:r>
            <a:r>
              <a:rPr lang="fr-FR" sz="1800" dirty="0"/>
              <a:t> in </a:t>
            </a:r>
            <a:r>
              <a:rPr lang="fr-FR" sz="1800" dirty="0" err="1"/>
              <a:t>monthly</a:t>
            </a:r>
            <a:r>
              <a:rPr lang="fr-FR" sz="1800" dirty="0"/>
              <a:t> file :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Labo PFS       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PfsCode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FreqRef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MJD1  MJD2  [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-PFS]    uA    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uA/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Uptime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10E-15      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10E-15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10E-15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10E-15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10E-15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           10E-15 </a:t>
            </a:r>
          </a:p>
          <a:p>
            <a:pPr marL="0" indent="0">
              <a:buNone/>
            </a:pP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xxxxxx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NRC  NRC-FCs2   1920301 NRC     </a:t>
            </a:r>
            <a:r>
              <a:rPr lang="fr-FR" sz="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60399 60414        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-1.37   0.18   0.25   0.11   0.00   93.7   T389    0.23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NRC  NRC-FCs2   1920301 NRC     </a:t>
            </a:r>
            <a:r>
              <a:rPr lang="fr-FR" sz="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60419 60429        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-2.07   0.28   0.21   0.30   0.00   57.2   T389    0.23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ADDITIONAL INFORMATION : </a:t>
            </a:r>
          </a:p>
          <a:p>
            <a:pPr marL="0" indent="0">
              <a:buNone/>
            </a:pP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Reported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         : NRC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of report       : 07 05 2024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of the reporter : Scott Beattie and Bin Jian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Comments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reporter: </a:t>
            </a:r>
          </a:p>
          <a:p>
            <a:pPr marL="0" indent="0">
              <a:buNone/>
            </a:pPr>
            <a:r>
              <a:rPr lang="fr-FR" sz="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fr-FR" sz="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information: </a:t>
            </a:r>
          </a:p>
          <a:p>
            <a:pPr marL="0" indent="0">
              <a:buNone/>
            </a:pPr>
            <a:r>
              <a:rPr lang="fr-FR" sz="1800" dirty="0" err="1"/>
              <a:t>Since</a:t>
            </a:r>
            <a:r>
              <a:rPr lang="fr-FR" sz="1800" dirty="0"/>
              <a:t> March 1</a:t>
            </a:r>
            <a:r>
              <a:rPr lang="fr-FR" sz="1800" baseline="30000" dirty="0"/>
              <a:t>st</a:t>
            </a:r>
            <a:r>
              <a:rPr lang="fr-FR" sz="1800" dirty="0"/>
              <a:t>, 2024 : </a:t>
            </a:r>
            <a:r>
              <a:rPr lang="fr-FR" sz="1800" dirty="0">
                <a:solidFill>
                  <a:schemeClr val="accent2"/>
                </a:solidFill>
              </a:rPr>
              <a:t>PDF reports </a:t>
            </a:r>
            <a:r>
              <a:rPr lang="fr-FR" sz="1800" dirty="0" err="1">
                <a:solidFill>
                  <a:schemeClr val="accent2"/>
                </a:solidFill>
              </a:rPr>
              <a:t>should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be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uploaded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directly</a:t>
            </a:r>
            <a:r>
              <a:rPr lang="fr-FR" sz="1800" dirty="0">
                <a:solidFill>
                  <a:schemeClr val="accent2"/>
                </a:solidFill>
              </a:rPr>
              <a:t> on the FTP</a:t>
            </a:r>
          </a:p>
          <a:p>
            <a:pPr marL="0" indent="0">
              <a:buNone/>
            </a:pPr>
            <a:r>
              <a:rPr lang="fr-FR" sz="1800" dirty="0"/>
              <a:t>Used as documentation, </a:t>
            </a:r>
            <a:r>
              <a:rPr lang="fr-FR" sz="1800" dirty="0" err="1"/>
              <a:t>available</a:t>
            </a:r>
            <a:r>
              <a:rPr lang="fr-FR" sz="1800" dirty="0"/>
              <a:t> online </a:t>
            </a:r>
            <a:r>
              <a:rPr lang="fr-FR" sz="1800" dirty="0" err="1"/>
              <a:t>after</a:t>
            </a:r>
            <a:r>
              <a:rPr lang="fr-FR" sz="1800" dirty="0"/>
              <a:t> publication of </a:t>
            </a:r>
            <a:r>
              <a:rPr lang="fr-FR" sz="1800" dirty="0" err="1"/>
              <a:t>Circular</a:t>
            </a:r>
            <a:r>
              <a:rPr lang="fr-FR" sz="1800" dirty="0"/>
              <a:t> T.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 err="1">
                <a:solidFill>
                  <a:schemeClr val="tx2"/>
                </a:solidFill>
              </a:rPr>
              <a:t>Often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required</a:t>
            </a:r>
            <a:r>
              <a:rPr lang="fr-FR" sz="1800" dirty="0">
                <a:solidFill>
                  <a:schemeClr val="tx2"/>
                </a:solidFill>
              </a:rPr>
              <a:t> to </a:t>
            </a:r>
            <a:r>
              <a:rPr lang="fr-FR" sz="1800" dirty="0">
                <a:solidFill>
                  <a:schemeClr val="accent2"/>
                </a:solidFill>
              </a:rPr>
              <a:t>split </a:t>
            </a:r>
            <a:r>
              <a:rPr lang="fr-FR" sz="1800" dirty="0" err="1">
                <a:solidFill>
                  <a:schemeClr val="accent2"/>
                </a:solidFill>
              </a:rPr>
              <a:t>evaluations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period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when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there</a:t>
            </a:r>
            <a:r>
              <a:rPr lang="fr-FR" sz="1800" dirty="0">
                <a:solidFill>
                  <a:schemeClr val="tx2"/>
                </a:solidFill>
              </a:rPr>
              <a:t> are issues on the </a:t>
            </a:r>
            <a:r>
              <a:rPr lang="fr-FR" sz="1800" dirty="0" err="1">
                <a:solidFill>
                  <a:schemeClr val="tx2"/>
                </a:solidFill>
              </a:rPr>
              <a:t>usual</a:t>
            </a:r>
            <a:r>
              <a:rPr lang="fr-FR" sz="1800" dirty="0">
                <a:solidFill>
                  <a:schemeClr val="tx2"/>
                </a:solidFill>
              </a:rPr>
              <a:t> time </a:t>
            </a:r>
            <a:r>
              <a:rPr lang="fr-FR" sz="1800" dirty="0" err="1">
                <a:solidFill>
                  <a:schemeClr val="tx2"/>
                </a:solidFill>
              </a:rPr>
              <a:t>link</a:t>
            </a:r>
            <a:r>
              <a:rPr lang="fr-FR" sz="1800" dirty="0">
                <a:solidFill>
                  <a:schemeClr val="tx2"/>
                </a:solidFill>
              </a:rPr>
              <a:t> !</a:t>
            </a:r>
            <a:br>
              <a:rPr lang="fr-FR" sz="1800" dirty="0">
                <a:solidFill>
                  <a:schemeClr val="tx2"/>
                </a:solidFill>
              </a:rPr>
            </a:br>
            <a:r>
              <a:rPr lang="fr-FR" sz="1800" dirty="0">
                <a:solidFill>
                  <a:schemeClr val="accent2"/>
                </a:solidFill>
              </a:rPr>
              <a:t>Try to </a:t>
            </a:r>
            <a:r>
              <a:rPr lang="fr-FR" sz="1800" dirty="0" err="1">
                <a:solidFill>
                  <a:schemeClr val="accent2"/>
                </a:solidFill>
              </a:rPr>
              <a:t>prevent</a:t>
            </a:r>
            <a:r>
              <a:rPr lang="fr-FR" sz="1800" dirty="0">
                <a:solidFill>
                  <a:schemeClr val="accent2"/>
                </a:solidFill>
              </a:rPr>
              <a:t> as </a:t>
            </a:r>
            <a:r>
              <a:rPr lang="fr-FR" sz="1800" dirty="0" err="1">
                <a:solidFill>
                  <a:schemeClr val="accent2"/>
                </a:solidFill>
              </a:rPr>
              <a:t>much</a:t>
            </a:r>
            <a:r>
              <a:rPr lang="fr-FR" sz="1800" dirty="0">
                <a:solidFill>
                  <a:schemeClr val="accent2"/>
                </a:solidFill>
              </a:rPr>
              <a:t> as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PSFS file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80" y="226969"/>
            <a:ext cx="360040" cy="3600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6897F4-F31F-7087-571D-B378CEEFF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2" y="3584368"/>
            <a:ext cx="319148" cy="3191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2BE577-BF7E-E78F-4921-F5B81F1A4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2" y="4352463"/>
            <a:ext cx="319148" cy="3191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868E7A-BE51-BC02-C82D-E03693AAE579}"/>
              </a:ext>
            </a:extLst>
          </p:cNvPr>
          <p:cNvSpPr txBox="1"/>
          <p:nvPr/>
        </p:nvSpPr>
        <p:spPr>
          <a:xfrm>
            <a:off x="4067944" y="4659876"/>
            <a:ext cx="43574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1ns on </a:t>
            </a:r>
            <a:r>
              <a:rPr lang="fr-FR" dirty="0" err="1"/>
              <a:t>link|clock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 4x10</a:t>
            </a:r>
            <a:r>
              <a:rPr lang="fr-FR" baseline="30000" dirty="0">
                <a:sym typeface="Wingdings" panose="05000000000000000000" pitchFamily="2" charset="2"/>
              </a:rPr>
              <a:t>-16 </a:t>
            </a:r>
            <a:r>
              <a:rPr lang="fr-FR" dirty="0">
                <a:sym typeface="Wingdings" panose="05000000000000000000" pitchFamily="2" charset="2"/>
              </a:rPr>
              <a:t>on f(PSFS)-f(TAI)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3355632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1181199"/>
            <a:ext cx="8111816" cy="1102519"/>
          </a:xfrm>
        </p:spPr>
        <p:txBody>
          <a:bodyPr/>
          <a:lstStyle/>
          <a:p>
            <a:pPr algn="ctr"/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BIPM time department database and FTP server (outputs)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88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BIPM Time Department is providing </a:t>
            </a:r>
            <a:r>
              <a:rPr lang="en-US" sz="1800" b="1" dirty="0"/>
              <a:t>machine readable products </a:t>
            </a:r>
            <a:r>
              <a:rPr lang="en-US" sz="1800" dirty="0"/>
              <a:t>and </a:t>
            </a:r>
            <a:r>
              <a:rPr lang="en-US" sz="1800" b="1" dirty="0"/>
              <a:t>services</a:t>
            </a:r>
            <a:r>
              <a:rPr lang="en-US" sz="1800" dirty="0"/>
              <a:t> to support automatized use by end-users (in open-access).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For many years, most data are ASCII formatted and can be read by any home-made script.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Since end of 2018 : more cumulated ‘column free-format’ files to facilitate data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Since Feb. 2020, an API “UTC” provides a subset of products in standard file exchange formats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Since June 2023, an API “CCL-CCTF” provides the list of recommended values of standard frequencies and their validity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UTC products availability</a:t>
            </a:r>
          </a:p>
        </p:txBody>
      </p:sp>
    </p:spTree>
    <p:extLst>
      <p:ext uri="{BB962C8B-B14F-4D97-AF65-F5344CB8AC3E}">
        <p14:creationId xmlns:p14="http://schemas.microsoft.com/office/powerpoint/2010/main" val="35855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developed an Application Programming Interface web service to allow machines and applications to collect data according to custom requests.</a:t>
            </a:r>
          </a:p>
          <a:p>
            <a:pPr marL="0" indent="0">
              <a:buNone/>
            </a:pPr>
            <a:r>
              <a:rPr lang="en-US" sz="1800" dirty="0"/>
              <a:t>The documentation describing the use of the API is accessible at </a:t>
            </a:r>
            <a:r>
              <a:rPr lang="en-US" sz="1800" dirty="0">
                <a:hlinkClick r:id="rId2"/>
              </a:rPr>
              <a:t>https://webtai.bipm.org/api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fr-FR" sz="500" dirty="0"/>
          </a:p>
          <a:p>
            <a:pPr marL="0" indent="0">
              <a:buNone/>
            </a:pPr>
            <a:r>
              <a:rPr lang="en-US" sz="1800" dirty="0"/>
              <a:t>It allows retrieving data under TXT, CSV or JSON format.</a:t>
            </a:r>
          </a:p>
          <a:p>
            <a:pPr marL="0" indent="0">
              <a:buNone/>
            </a:pPr>
            <a:r>
              <a:rPr lang="en-US" sz="1800" dirty="0"/>
              <a:t>Currently, only [UTC-UTC(k)], [</a:t>
            </a:r>
            <a:r>
              <a:rPr lang="en-US" sz="1800" dirty="0" err="1"/>
              <a:t>UTCr</a:t>
            </a:r>
            <a:r>
              <a:rPr lang="en-US" sz="1800" dirty="0"/>
              <a:t>-UTC(k)] </a:t>
            </a:r>
          </a:p>
          <a:p>
            <a:pPr marL="0" indent="0">
              <a:buNone/>
            </a:pPr>
            <a:r>
              <a:rPr lang="en-US" sz="1800" dirty="0"/>
              <a:t>and [UTC-GNSS times] are proposed.</a:t>
            </a:r>
          </a:p>
          <a:p>
            <a:pPr marL="0" indent="0">
              <a:buNone/>
            </a:pPr>
            <a:r>
              <a:rPr lang="en-US" sz="1800" dirty="0"/>
              <a:t>The service is planned to provide a larger variety </a:t>
            </a:r>
          </a:p>
          <a:p>
            <a:pPr marL="0" indent="0">
              <a:buNone/>
            </a:pPr>
            <a:r>
              <a:rPr lang="en-US" sz="1800" dirty="0"/>
              <a:t>of data in the future…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UTC (2020)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40982-96DB-4A63-9AC6-B549D452890A}"/>
              </a:ext>
            </a:extLst>
          </p:cNvPr>
          <p:cNvSpPr txBox="1"/>
          <p:nvPr/>
        </p:nvSpPr>
        <p:spPr>
          <a:xfrm>
            <a:off x="5746710" y="378781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https://webtai.bipm.org/api</a:t>
            </a:r>
            <a:r>
              <a:rPr lang="en-US" sz="1800" dirty="0"/>
              <a:t>  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5A8CD5-C09D-41E4-9955-5B5CD411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" t="29000" r="27107" b="2400"/>
          <a:stretch/>
        </p:blipFill>
        <p:spPr>
          <a:xfrm>
            <a:off x="5724128" y="2012142"/>
            <a:ext cx="3312369" cy="21078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BF99EF-CA77-425E-B9B7-0CBCEE01F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" t="65982" r="68573" b="28193"/>
          <a:stretch/>
        </p:blipFill>
        <p:spPr>
          <a:xfrm>
            <a:off x="1140534" y="4146862"/>
            <a:ext cx="5173383" cy="54219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" name="Picture 2" descr="Résultat de recherche d'images pour &quot;icon json&quot;">
            <a:extLst>
              <a:ext uri="{FF2B5EF4-FFF2-40B4-BE49-F238E27FC236}">
                <a16:creationId xmlns:a16="http://schemas.microsoft.com/office/drawing/2014/main" id="{0E63ED49-64CF-7C73-26E8-D76750E3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8850"/>
            <a:ext cx="379036" cy="3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ésultat de recherche d'images pour &quot;icon txt&quot;">
            <a:extLst>
              <a:ext uri="{FF2B5EF4-FFF2-40B4-BE49-F238E27FC236}">
                <a16:creationId xmlns:a16="http://schemas.microsoft.com/office/drawing/2014/main" id="{CB7DF18F-9D62-BDA9-1D8D-4A38B1BC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60" y="208334"/>
            <a:ext cx="379037" cy="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ésultat de recherche d'images pour &quot;icon csv&quot;">
            <a:extLst>
              <a:ext uri="{FF2B5EF4-FFF2-40B4-BE49-F238E27FC236}">
                <a16:creationId xmlns:a16="http://schemas.microsoft.com/office/drawing/2014/main" id="{3E275AF9-745A-6CC7-BED0-2BD12CC7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22" y="221983"/>
            <a:ext cx="379036" cy="3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ADC261-8AE1-B1EC-EF18-8056D8F8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UTC (2020)</a:t>
            </a:r>
            <a:endParaRPr lang="en-US" sz="2400" noProof="0" dirty="0">
              <a:cs typeface="Calibri Light" panose="020F03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F64F6-09E8-1F4A-E994-C6283019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8550" r="70860" b="54807"/>
          <a:stretch/>
        </p:blipFill>
        <p:spPr>
          <a:xfrm>
            <a:off x="106587" y="891586"/>
            <a:ext cx="2607863" cy="22874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EA9B90-CC1F-37F6-CEEB-C5FE878C4C3A}"/>
              </a:ext>
            </a:extLst>
          </p:cNvPr>
          <p:cNvSpPr txBox="1"/>
          <p:nvPr/>
        </p:nvSpPr>
        <p:spPr>
          <a:xfrm>
            <a:off x="1662470" y="883610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UTC-UTC(AOS)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5D0FE9-DE89-C2C6-D63B-5A122D859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1" t="8077" r="70229" b="55128"/>
          <a:stretch/>
        </p:blipFill>
        <p:spPr>
          <a:xfrm>
            <a:off x="2806700" y="1000553"/>
            <a:ext cx="2677362" cy="21542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17346C-F489-5D36-6130-194783427441}"/>
              </a:ext>
            </a:extLst>
          </p:cNvPr>
          <p:cNvSpPr txBox="1"/>
          <p:nvPr/>
        </p:nvSpPr>
        <p:spPr>
          <a:xfrm>
            <a:off x="4455583" y="1001596"/>
            <a:ext cx="1035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>
                <a:solidFill>
                  <a:schemeClr val="bg1"/>
                </a:solidFill>
              </a:rPr>
              <a:t>UTC-</a:t>
            </a:r>
            <a:r>
              <a:rPr lang="fr-FR" sz="1200" i="1" err="1">
                <a:solidFill>
                  <a:schemeClr val="bg1"/>
                </a:solidFill>
              </a:rPr>
              <a:t>GPSTime</a:t>
            </a:r>
            <a:endParaRPr lang="fr-FR" sz="120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C5A3ED-ADFB-7A20-DAEE-7AF7AA3062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 t="8686" r="75208" b="72877"/>
          <a:stretch/>
        </p:blipFill>
        <p:spPr>
          <a:xfrm>
            <a:off x="5681063" y="917120"/>
            <a:ext cx="3064652" cy="15463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1E3E50B-17B7-0BD5-E738-1E417AECA1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" t="8462" r="84653" b="81892"/>
          <a:stretch/>
        </p:blipFill>
        <p:spPr>
          <a:xfrm>
            <a:off x="5681063" y="2508250"/>
            <a:ext cx="1979167" cy="9994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51DB7C-061D-B09F-3608-F1AA98800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519" r="88333" b="65776"/>
          <a:stretch/>
        </p:blipFill>
        <p:spPr>
          <a:xfrm>
            <a:off x="7670800" y="2309140"/>
            <a:ext cx="1626585" cy="890749"/>
          </a:xfrm>
          <a:prstGeom prst="rect">
            <a:avLst/>
          </a:prstGeom>
        </p:spPr>
      </p:pic>
      <p:pic>
        <p:nvPicPr>
          <p:cNvPr id="15" name="Picture 2" descr="Résultat de recherche d'images pour &quot;icon json&quot;">
            <a:extLst>
              <a:ext uri="{FF2B5EF4-FFF2-40B4-BE49-F238E27FC236}">
                <a16:creationId xmlns:a16="http://schemas.microsoft.com/office/drawing/2014/main" id="{06D0FD4B-9591-1138-FA14-465260C4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244233"/>
            <a:ext cx="293092" cy="2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ésultat de recherche d'images pour &quot;icon json&quot;">
            <a:extLst>
              <a:ext uri="{FF2B5EF4-FFF2-40B4-BE49-F238E27FC236}">
                <a16:creationId xmlns:a16="http://schemas.microsoft.com/office/drawing/2014/main" id="{5C27C176-0D80-2447-1A4F-7003B140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37" y="1140658"/>
            <a:ext cx="291959" cy="2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ésultat de recherche d'images pour &quot;icon txt&quot;">
            <a:extLst>
              <a:ext uri="{FF2B5EF4-FFF2-40B4-BE49-F238E27FC236}">
                <a16:creationId xmlns:a16="http://schemas.microsoft.com/office/drawing/2014/main" id="{5A9DD0B2-9DA4-687F-83C5-42F8EDA6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54" y="210098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ésultat de recherche d'images pour &quot;icon csv&quot;">
            <a:extLst>
              <a:ext uri="{FF2B5EF4-FFF2-40B4-BE49-F238E27FC236}">
                <a16:creationId xmlns:a16="http://schemas.microsoft.com/office/drawing/2014/main" id="{5A3D25AF-76DF-802A-95B2-65581845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32" y="3167401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cône Excel en PNG, ICO ou ICNS | Icônes vectorielles gratuites">
            <a:extLst>
              <a:ext uri="{FF2B5EF4-FFF2-40B4-BE49-F238E27FC236}">
                <a16:creationId xmlns:a16="http://schemas.microsoft.com/office/drawing/2014/main" id="{20CB6E6E-4DE9-53CF-ADD7-58C9A4A5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24" y="3167401"/>
            <a:ext cx="278298" cy="2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F46B7A-4622-0080-AB69-4EEE425995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4" y="3175242"/>
            <a:ext cx="2485922" cy="186444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96B727C-2E9C-06E4-3327-1E3704D997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8754" y="3469507"/>
            <a:ext cx="2621856" cy="1578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83AC3EE-B9C4-C92B-49C3-C963C214B9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1" y="3165294"/>
            <a:ext cx="2485923" cy="18644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671A61-2608-E514-5581-2AFD0E5BE8B8}"/>
              </a:ext>
            </a:extLst>
          </p:cNvPr>
          <p:cNvSpPr txBox="1"/>
          <p:nvPr/>
        </p:nvSpPr>
        <p:spPr>
          <a:xfrm>
            <a:off x="2843808" y="163147"/>
            <a:ext cx="624640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9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fr-FR" sz="90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fr-FR" sz="9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https://webtai.bipm.org/api/v0.2-beta/get-data.html?scale=utc&amp;lab=AOS</a:t>
            </a:r>
            <a:endParaRPr lang="fr-FR" sz="900" i="0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nn-NO" sz="9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curl -k --url "https://webtai.bipm.org/api/v0.2-beta/get-data.html?scale=utc&amp;lab=AOS"</a:t>
            </a:r>
            <a:endParaRPr lang="fr-FR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61DA8B-6BD3-DE09-9310-89D33F13454E}"/>
              </a:ext>
            </a:extLst>
          </p:cNvPr>
          <p:cNvSpPr txBox="1"/>
          <p:nvPr/>
        </p:nvSpPr>
        <p:spPr>
          <a:xfrm>
            <a:off x="969132" y="1607343"/>
            <a:ext cx="6497235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standard exchange file formats:  </a:t>
            </a:r>
          </a:p>
          <a:p>
            <a:pPr algn="ctr"/>
            <a:r>
              <a:rPr lang="fr-FR" dirty="0" err="1">
                <a:sym typeface="Wingdings" panose="05000000000000000000" pitchFamily="2" charset="2"/>
              </a:rPr>
              <a:t>allow</a:t>
            </a:r>
            <a:r>
              <a:rPr lang="fr-FR" dirty="0">
                <a:sym typeface="Wingdings" panose="05000000000000000000" pitchFamily="2" charset="2"/>
              </a:rPr>
              <a:t> use of </a:t>
            </a:r>
            <a:r>
              <a:rPr lang="fr-FR" dirty="0" err="1">
                <a:sym typeface="Wingdings" panose="05000000000000000000" pitchFamily="2" charset="2"/>
              </a:rPr>
              <a:t>coding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libraries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already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existing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handle</a:t>
            </a:r>
            <a:r>
              <a:rPr lang="fr-FR" dirty="0">
                <a:sym typeface="Wingdings" panose="05000000000000000000" pitchFamily="2" charset="2"/>
              </a:rPr>
              <a:t> data !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2D60D2-D059-5296-5792-777772B0FD26}"/>
              </a:ext>
            </a:extLst>
          </p:cNvPr>
          <p:cNvSpPr txBox="1"/>
          <p:nvPr/>
        </p:nvSpPr>
        <p:spPr>
          <a:xfrm>
            <a:off x="645232" y="1211446"/>
            <a:ext cx="811791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ym typeface="Wingdings" panose="05000000000000000000" pitchFamily="2" charset="2"/>
              </a:rPr>
              <a:t>Incoming</a:t>
            </a:r>
            <a:r>
              <a:rPr lang="fr-FR" dirty="0">
                <a:sym typeface="Wingdings" panose="05000000000000000000" pitchFamily="2" charset="2"/>
              </a:rPr>
              <a:t> changes in the API with </a:t>
            </a:r>
            <a:r>
              <a:rPr lang="fr-FR" dirty="0" err="1">
                <a:sym typeface="Wingdings" panose="05000000000000000000" pitchFamily="2" charset="2"/>
              </a:rPr>
              <a:t>next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Circular</a:t>
            </a:r>
            <a:r>
              <a:rPr lang="fr-FR" dirty="0">
                <a:sym typeface="Wingdings" panose="05000000000000000000" pitchFamily="2" charset="2"/>
              </a:rPr>
              <a:t> T: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Input file « UTC-GNSS » </a:t>
            </a:r>
            <a:r>
              <a:rPr lang="fr-FR" dirty="0" err="1">
                <a:sym typeface="Wingdings" panose="05000000000000000000" pitchFamily="2" charset="2"/>
              </a:rPr>
              <a:t>splitted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« UTC-GNSS(i) » (no change for user)</a:t>
            </a: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Galileo &amp; </a:t>
            </a:r>
            <a:r>
              <a:rPr lang="fr-FR" dirty="0" err="1">
                <a:sym typeface="Wingdings" panose="05000000000000000000" pitchFamily="2" charset="2"/>
              </a:rPr>
              <a:t>Beidou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added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sym typeface="Wingdings" panose="05000000000000000000" pitchFamily="2" charset="2"/>
              </a:rPr>
              <a:t>Uncertainties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added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&gt;&gt; No impact on API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users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&lt;&lt; 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AAA9DE2-3347-AFC2-A860-B19D7754D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7" t="9387" r="46770" b="34191"/>
          <a:stretch/>
        </p:blipFill>
        <p:spPr>
          <a:xfrm>
            <a:off x="4989030" y="915566"/>
            <a:ext cx="3988547" cy="3972454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8028222-D0A0-9E7B-608C-A4DF94863496}"/>
              </a:ext>
            </a:extLst>
          </p:cNvPr>
          <p:cNvSpPr txBox="1"/>
          <p:nvPr/>
        </p:nvSpPr>
        <p:spPr>
          <a:xfrm>
            <a:off x="465838" y="4222022"/>
            <a:ext cx="2906316" cy="807913"/>
          </a:xfrm>
          <a:prstGeom prst="rect">
            <a:avLst/>
          </a:prstGeom>
          <a:solidFill>
            <a:schemeClr val="bg1"/>
          </a:solidFill>
        </p:spPr>
        <p:txBody>
          <a:bodyPr lIns="68580" tIns="34290" rIns="68580" bIns="34290" anchor="t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193B7F"/>
                </a:solidFill>
              </a:rPr>
              <a:t>More details and python tools from NPL can be accessed here : </a:t>
            </a:r>
          </a:p>
          <a:p>
            <a:pPr>
              <a:defRPr/>
            </a:pPr>
            <a:r>
              <a:rPr lang="en-US" sz="1050" dirty="0" err="1">
                <a:solidFill>
                  <a:srgbClr val="333333"/>
                </a:solidFill>
                <a:latin typeface="Roboto"/>
                <a:ea typeface="Roboto"/>
                <a:cs typeface="Arial"/>
              </a:rPr>
              <a:t>MeP</a:t>
            </a:r>
            <a:r>
              <a:rPr lang="en-US" sz="1050" dirty="0">
                <a:solidFill>
                  <a:srgbClr val="333333"/>
                </a:solidFill>
                <a:latin typeface="Roboto"/>
                <a:ea typeface="Roboto"/>
                <a:cs typeface="Arial"/>
              </a:rPr>
              <a:t> standard frequencies XML schema : </a:t>
            </a:r>
            <a:endParaRPr lang="en-US" sz="1050" dirty="0">
              <a:solidFill>
                <a:srgbClr val="333333"/>
              </a:solidFill>
              <a:latin typeface="Roboto" panose="02000000000000000000" pitchFamily="2" charset="0"/>
              <a:ea typeface="Roboto"/>
            </a:endParaRPr>
          </a:p>
          <a:p>
            <a:pPr>
              <a:defRPr/>
            </a:pPr>
            <a:r>
              <a:rPr lang="fr-FR" sz="105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https://doi.org/</a:t>
            </a:r>
            <a:r>
              <a:rPr lang="fr-FR" sz="105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10.5281</a:t>
            </a:r>
            <a:r>
              <a:rPr lang="fr-FR" sz="105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fr-FR" sz="105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zenodo</a:t>
            </a:r>
            <a:r>
              <a:rPr lang="fr-FR" sz="105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fr-FR" sz="105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6412020</a:t>
            </a:r>
            <a:endParaRPr lang="fr-FR" sz="1050" dirty="0">
              <a:latin typeface="Calibri"/>
              <a:cs typeface="Arial"/>
            </a:endParaRPr>
          </a:p>
        </p:txBody>
      </p:sp>
      <p:sp>
        <p:nvSpPr>
          <p:cNvPr id="38915" name="Titre 2">
            <a:extLst>
              <a:ext uri="{FF2B5EF4-FFF2-40B4-BE49-F238E27FC236}">
                <a16:creationId xmlns:a16="http://schemas.microsoft.com/office/drawing/2014/main" id="{E0C869CF-000D-8CE8-E771-08745365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API CCL-CCTF (2023)</a:t>
            </a:r>
            <a:endParaRPr lang="fr-FR" altLang="en-US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6ECC49-BA1E-00E7-C3CA-32B7E0D0A1D8}"/>
              </a:ext>
            </a:extLst>
          </p:cNvPr>
          <p:cNvSpPr txBox="1"/>
          <p:nvPr/>
        </p:nvSpPr>
        <p:spPr>
          <a:xfrm>
            <a:off x="251520" y="951310"/>
            <a:ext cx="4404389" cy="1885131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193B7F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>
                <a:solidFill>
                  <a:srgbClr val="193B7F"/>
                </a:solidFill>
                <a:sym typeface="Wingdings" panose="05000000000000000000" pitchFamily="2" charset="2"/>
              </a:rPr>
              <a:t>d</a:t>
            </a:r>
            <a:r>
              <a:rPr lang="fr-FR" dirty="0" err="1">
                <a:solidFill>
                  <a:srgbClr val="193B7F"/>
                </a:solidFill>
              </a:rPr>
              <a:t>atabase</a:t>
            </a:r>
            <a:r>
              <a:rPr lang="fr-FR" dirty="0">
                <a:solidFill>
                  <a:srgbClr val="193B7F"/>
                </a:solidFill>
              </a:rPr>
              <a:t> </a:t>
            </a:r>
            <a:r>
              <a:rPr lang="fr-FR" dirty="0" err="1">
                <a:solidFill>
                  <a:srgbClr val="193B7F"/>
                </a:solidFill>
              </a:rPr>
              <a:t>developped</a:t>
            </a:r>
            <a:r>
              <a:rPr lang="fr-FR" dirty="0">
                <a:solidFill>
                  <a:srgbClr val="193B7F"/>
                </a:solidFill>
              </a:rPr>
              <a:t> with </a:t>
            </a:r>
            <a:r>
              <a:rPr lang="fr-FR" dirty="0" err="1">
                <a:solidFill>
                  <a:srgbClr val="193B7F"/>
                </a:solidFill>
              </a:rPr>
              <a:t>MeP</a:t>
            </a:r>
            <a:r>
              <a:rPr lang="fr-FR" dirty="0">
                <a:solidFill>
                  <a:srgbClr val="193B7F"/>
                </a:solidFill>
              </a:rPr>
              <a:t> content.</a:t>
            </a:r>
          </a:p>
          <a:p>
            <a:pPr>
              <a:defRPr/>
            </a:pPr>
            <a:r>
              <a:rPr lang="fr-FR" dirty="0">
                <a:solidFill>
                  <a:srgbClr val="193B7F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193B7F"/>
                </a:solidFill>
              </a:rPr>
              <a:t>new CCL-CCTF API </a:t>
            </a:r>
            <a:r>
              <a:rPr lang="fr-FR" dirty="0" err="1">
                <a:solidFill>
                  <a:srgbClr val="193B7F"/>
                </a:solidFill>
              </a:rPr>
              <a:t>developped</a:t>
            </a:r>
            <a:r>
              <a:rPr lang="fr-FR" dirty="0">
                <a:solidFill>
                  <a:srgbClr val="193B7F"/>
                </a:solidFill>
              </a:rPr>
              <a:t> to support </a:t>
            </a:r>
            <a:r>
              <a:rPr lang="fr-FR" dirty="0" err="1">
                <a:solidFill>
                  <a:srgbClr val="193B7F"/>
                </a:solidFill>
              </a:rPr>
              <a:t>Automatization</a:t>
            </a:r>
            <a:r>
              <a:rPr lang="fr-FR" dirty="0">
                <a:solidFill>
                  <a:srgbClr val="193B7F"/>
                </a:solidFill>
              </a:rPr>
              <a:t> of Digital Calibration Certificates </a:t>
            </a:r>
            <a:r>
              <a:rPr lang="fr-FR" dirty="0" err="1">
                <a:solidFill>
                  <a:srgbClr val="193B7F"/>
                </a:solidFill>
              </a:rPr>
              <a:t>generation</a:t>
            </a:r>
            <a:r>
              <a:rPr lang="fr-FR" dirty="0">
                <a:solidFill>
                  <a:srgbClr val="193B7F"/>
                </a:solidFill>
              </a:rPr>
              <a:t>.</a:t>
            </a:r>
          </a:p>
          <a:p>
            <a:pPr>
              <a:defRPr/>
            </a:pPr>
            <a:r>
              <a:rPr lang="fr-FR" sz="1600" i="1" dirty="0">
                <a:solidFill>
                  <a:srgbClr val="193B7F"/>
                </a:solidFill>
              </a:rPr>
              <a:t>Example of call of the API:</a:t>
            </a:r>
          </a:p>
          <a:p>
            <a:pPr algn="ctr">
              <a:defRPr/>
            </a:pPr>
            <a:r>
              <a:rPr lang="fr-FR" sz="1200" i="1" dirty="0">
                <a:solidFill>
                  <a:srgbClr val="193B7F"/>
                </a:solidFill>
              </a:rPr>
              <a:t>« </a:t>
            </a:r>
            <a:r>
              <a:rPr lang="fr-FR" sz="1200" i="1" dirty="0" err="1">
                <a:solidFill>
                  <a:srgbClr val="193B7F"/>
                </a:solidFill>
              </a:rPr>
              <a:t>Request</a:t>
            </a:r>
            <a:r>
              <a:rPr lang="fr-FR" sz="1200" i="1" dirty="0">
                <a:solidFill>
                  <a:srgbClr val="193B7F"/>
                </a:solidFill>
              </a:rPr>
              <a:t> of </a:t>
            </a:r>
            <a:r>
              <a:rPr lang="fr-FR" sz="1200" i="1" dirty="0" err="1">
                <a:solidFill>
                  <a:srgbClr val="193B7F"/>
                </a:solidFill>
              </a:rPr>
              <a:t>recommended</a:t>
            </a:r>
            <a:r>
              <a:rPr lang="fr-FR" sz="1200" i="1" dirty="0">
                <a:solidFill>
                  <a:srgbClr val="193B7F"/>
                </a:solidFill>
              </a:rPr>
              <a:t> values for standard </a:t>
            </a:r>
            <a:r>
              <a:rPr lang="fr-FR" sz="1200" i="1" dirty="0" err="1">
                <a:solidFill>
                  <a:srgbClr val="193B7F"/>
                </a:solidFill>
              </a:rPr>
              <a:t>frequencies</a:t>
            </a:r>
            <a:r>
              <a:rPr lang="fr-FR" sz="1200" i="1" dirty="0">
                <a:solidFill>
                  <a:srgbClr val="193B7F"/>
                </a:solidFill>
              </a:rPr>
              <a:t> »</a:t>
            </a:r>
            <a:endParaRPr lang="fr-FR" sz="1200" i="1" dirty="0">
              <a:solidFill>
                <a:srgbClr val="193B7F"/>
              </a:solidFill>
              <a:cs typeface="Calibri"/>
            </a:endParaRPr>
          </a:p>
          <a:p>
            <a:pPr>
              <a:defRPr/>
            </a:pPr>
            <a:endParaRPr lang="fr-FR" b="1" dirty="0">
              <a:solidFill>
                <a:srgbClr val="193B7F"/>
              </a:solidFill>
              <a:cs typeface="Calibri"/>
            </a:endParaRPr>
          </a:p>
        </p:txBody>
      </p:sp>
      <p:sp>
        <p:nvSpPr>
          <p:cNvPr id="38917" name="ZoneTexte 7">
            <a:extLst>
              <a:ext uri="{FF2B5EF4-FFF2-40B4-BE49-F238E27FC236}">
                <a16:creationId xmlns:a16="http://schemas.microsoft.com/office/drawing/2014/main" id="{29F70195-AA50-6BD0-46CC-2AD14D72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3529920"/>
            <a:ext cx="3746732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580" tIns="34290" rIns="68580" bIns="34290" anchor="t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2400">
                <a:solidFill>
                  <a:srgbClr val="193B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3B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3"/>
              </a:buBlip>
              <a:defRPr>
                <a:solidFill>
                  <a:srgbClr val="193B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193B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193B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193B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193B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193B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193B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nl-NL" altLang="en-US" sz="1050" dirty="0">
                <a:solidFill>
                  <a:srgbClr val="000000"/>
                </a:solidFill>
                <a:latin typeface="Times New Roman"/>
                <a:cs typeface="Arial"/>
              </a:rPr>
              <a:t>$ </a:t>
            </a:r>
            <a:r>
              <a:rPr lang="nl-NL" altLang="en-US" sz="900" dirty="0" err="1">
                <a:solidFill>
                  <a:srgbClr val="000000"/>
                </a:solidFill>
                <a:latin typeface="Tahoma" panose="020B0604030504040204" pitchFamily="34" charset="0"/>
              </a:rPr>
              <a:t>wget</a:t>
            </a:r>
            <a:r>
              <a:rPr lang="nl-NL" altLang="en-US" sz="9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Tahoma" panose="020B0604030504040204" pitchFamily="34" charset="0"/>
              </a:rPr>
              <a:t>-O 88Sr-429THz.xml ‘https://webtai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.bipm.org/api/ccl-cctf/v1.0/xml_auto.html?target=88Sr|429+THz&amp;date=2024-05-15’</a:t>
            </a:r>
            <a:endParaRPr lang="fr-FR" altLang="en-US" sz="1050" dirty="0">
              <a:solidFill>
                <a:schemeClr val="tx1"/>
              </a:solidFill>
              <a:latin typeface="Times New Roman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B6DBAA-3463-0AA6-DBAF-71DCB73D6240}"/>
              </a:ext>
            </a:extLst>
          </p:cNvPr>
          <p:cNvSpPr txBox="1"/>
          <p:nvPr/>
        </p:nvSpPr>
        <p:spPr>
          <a:xfrm>
            <a:off x="1755071" y="2525548"/>
            <a:ext cx="2057400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350" dirty="0">
                <a:solidFill>
                  <a:srgbClr val="193B7F"/>
                </a:solidFill>
                <a:latin typeface="Calibri"/>
                <a:cs typeface="Arial"/>
              </a:rPr>
              <a:t>Strontium (</a:t>
            </a:r>
            <a:r>
              <a:rPr lang="fr-FR" sz="1350" b="1" dirty="0">
                <a:solidFill>
                  <a:srgbClr val="193B7F"/>
                </a:solidFill>
                <a:latin typeface="Calibri"/>
                <a:cs typeface="Arial"/>
              </a:rPr>
              <a:t>88Sr </a:t>
            </a:r>
            <a:r>
              <a:rPr lang="fr-FR" sz="1350" dirty="0">
                <a:solidFill>
                  <a:srgbClr val="193B7F"/>
                </a:solidFill>
                <a:latin typeface="Calibri"/>
                <a:cs typeface="Arial"/>
              </a:rPr>
              <a:t>isotope)</a:t>
            </a:r>
            <a:endParaRPr lang="fr-FR" sz="1350" dirty="0">
              <a:latin typeface="Calibri"/>
              <a:cs typeface="Arial"/>
            </a:endParaRPr>
          </a:p>
          <a:p>
            <a:r>
              <a:rPr lang="fr-FR" sz="1350" dirty="0">
                <a:solidFill>
                  <a:srgbClr val="193B7F"/>
                </a:solidFill>
                <a:latin typeface="Symbol"/>
                <a:cs typeface="Arial"/>
              </a:rPr>
              <a:t>n</a:t>
            </a:r>
            <a:r>
              <a:rPr lang="fr-FR" sz="1350" dirty="0">
                <a:solidFill>
                  <a:srgbClr val="193B7F"/>
                </a:solidFill>
                <a:latin typeface="Calibri"/>
                <a:cs typeface="Arial"/>
              </a:rPr>
              <a:t> =</a:t>
            </a:r>
            <a:r>
              <a:rPr lang="fr-FR" sz="1350" b="1" dirty="0">
                <a:solidFill>
                  <a:srgbClr val="193B7F"/>
                </a:solidFill>
                <a:latin typeface="Calibri"/>
                <a:cs typeface="Arial"/>
              </a:rPr>
              <a:t> 429 </a:t>
            </a:r>
            <a:r>
              <a:rPr lang="fr-FR" sz="1350" b="1" dirty="0" err="1">
                <a:solidFill>
                  <a:srgbClr val="193B7F"/>
                </a:solidFill>
                <a:latin typeface="Calibri"/>
                <a:cs typeface="Arial"/>
              </a:rPr>
              <a:t>THz</a:t>
            </a:r>
            <a:r>
              <a:rPr lang="fr-FR" sz="1350" dirty="0">
                <a:latin typeface="Calibri"/>
                <a:cs typeface="Arial"/>
              </a:rPr>
              <a:t>​</a:t>
            </a:r>
            <a:endParaRPr lang="fr-FR" sz="1350" dirty="0">
              <a:solidFill>
                <a:srgbClr val="193B7F"/>
              </a:solidFill>
              <a:latin typeface="Calibri"/>
              <a:cs typeface="Arial"/>
            </a:endParaRPr>
          </a:p>
          <a:p>
            <a:r>
              <a:rPr lang="fr-FR" sz="1350" dirty="0">
                <a:solidFill>
                  <a:srgbClr val="193B7F"/>
                </a:solidFill>
                <a:latin typeface="Calibri"/>
                <a:cs typeface="Arial"/>
              </a:rPr>
              <a:t>on</a:t>
            </a:r>
            <a:r>
              <a:rPr lang="fr-FR" sz="1350" b="1" dirty="0">
                <a:solidFill>
                  <a:srgbClr val="193B7F"/>
                </a:solidFill>
                <a:latin typeface="Calibri"/>
                <a:cs typeface="Arial"/>
              </a:rPr>
              <a:t> 15/05/2024</a:t>
            </a:r>
            <a:endParaRPr lang="fr-FR" sz="1350" dirty="0">
              <a:solidFill>
                <a:srgbClr val="193B7F"/>
              </a:solidFill>
              <a:latin typeface="Calibri"/>
              <a:cs typeface="Arial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C67615F5-DD4F-2960-59FE-BEB4514BCE86}"/>
              </a:ext>
            </a:extLst>
          </p:cNvPr>
          <p:cNvSpPr/>
          <p:nvPr/>
        </p:nvSpPr>
        <p:spPr>
          <a:xfrm>
            <a:off x="2615020" y="3236998"/>
            <a:ext cx="330750" cy="22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58BACC81-B27B-ED49-7D09-5ECD092FC4D5}"/>
              </a:ext>
            </a:extLst>
          </p:cNvPr>
          <p:cNvSpPr/>
          <p:nvPr/>
        </p:nvSpPr>
        <p:spPr>
          <a:xfrm rot="14904917">
            <a:off x="4215018" y="2950048"/>
            <a:ext cx="236250" cy="600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4D9F5F-F1A9-88E8-FFE1-7065D2DE37F8}"/>
              </a:ext>
            </a:extLst>
          </p:cNvPr>
          <p:cNvSpPr txBox="1"/>
          <p:nvPr/>
        </p:nvSpPr>
        <p:spPr>
          <a:xfrm>
            <a:off x="1575521" y="3270748"/>
            <a:ext cx="1166399" cy="2308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 i="1">
                <a:solidFill>
                  <a:srgbClr val="193B7F"/>
                </a:solidFill>
                <a:latin typeface="Calibri"/>
                <a:cs typeface="Arial"/>
              </a:rPr>
              <a:t>Machine </a:t>
            </a:r>
            <a:r>
              <a:rPr lang="fr-FR" sz="1050" i="1" err="1">
                <a:solidFill>
                  <a:srgbClr val="193B7F"/>
                </a:solidFill>
                <a:latin typeface="Calibri"/>
                <a:cs typeface="Arial"/>
              </a:rPr>
              <a:t>request</a:t>
            </a:r>
            <a:r>
              <a:rPr lang="fr-FR" sz="1050" i="1">
                <a:solidFill>
                  <a:srgbClr val="193B7F"/>
                </a:solidFill>
                <a:latin typeface="Calibri"/>
                <a:cs typeface="Arial"/>
              </a:rPr>
              <a:t> </a:t>
            </a:r>
            <a:endParaRPr lang="fr-FR" sz="1050" i="1">
              <a:solidFill>
                <a:srgbClr val="193B7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CAE055-31AA-CB16-9EB3-09A7CF6882C5}"/>
              </a:ext>
            </a:extLst>
          </p:cNvPr>
          <p:cNvSpPr txBox="1"/>
          <p:nvPr/>
        </p:nvSpPr>
        <p:spPr>
          <a:xfrm rot="20120399">
            <a:off x="3944627" y="2581949"/>
            <a:ext cx="1166399" cy="3924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 i="1" dirty="0">
                <a:solidFill>
                  <a:srgbClr val="FFC000"/>
                </a:solidFill>
                <a:latin typeface="Calibri"/>
                <a:cs typeface="Arial"/>
              </a:rPr>
              <a:t>Machine </a:t>
            </a:r>
            <a:endParaRPr lang="fr-FR" sz="1350" dirty="0">
              <a:solidFill>
                <a:srgbClr val="FFC000"/>
              </a:solidFill>
            </a:endParaRPr>
          </a:p>
          <a:p>
            <a:r>
              <a:rPr lang="fr-FR" sz="1050" i="1" dirty="0" err="1">
                <a:solidFill>
                  <a:srgbClr val="FFC000"/>
                </a:solidFill>
                <a:latin typeface="Calibri"/>
                <a:cs typeface="Arial"/>
              </a:rPr>
              <a:t>answer</a:t>
            </a:r>
            <a:endParaRPr lang="fr-FR" sz="1350" dirty="0">
              <a:solidFill>
                <a:srgbClr val="FFC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696EEE-13A7-ABCC-03B7-1C5C49520F8D}"/>
              </a:ext>
            </a:extLst>
          </p:cNvPr>
          <p:cNvSpPr txBox="1"/>
          <p:nvPr/>
        </p:nvSpPr>
        <p:spPr>
          <a:xfrm rot="21211331">
            <a:off x="280181" y="4092722"/>
            <a:ext cx="737444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Open </a:t>
            </a:r>
            <a:r>
              <a:rPr lang="fr-FR" dirty="0" err="1">
                <a:sym typeface="Wingdings" panose="05000000000000000000" pitchFamily="2" charset="2"/>
              </a:rPr>
              <a:t>access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June 2023 at </a:t>
            </a:r>
            <a:r>
              <a:rPr lang="fr-FR" dirty="0">
                <a:sym typeface="Wingdings" panose="05000000000000000000" pitchFamily="2" charset="2"/>
                <a:hlinkClick r:id="rId4"/>
              </a:rPr>
              <a:t>https://webtai.bipm.org/api/ccl-cctf</a:t>
            </a:r>
            <a:r>
              <a:rPr lang="fr-FR" dirty="0">
                <a:sym typeface="Wingdings" panose="05000000000000000000" pitchFamily="2" charset="2"/>
              </a:rPr>
              <a:t> ! </a:t>
            </a: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XML file format symbol - Free interface icons">
            <a:extLst>
              <a:ext uri="{FF2B5EF4-FFF2-40B4-BE49-F238E27FC236}">
                <a16:creationId xmlns:a16="http://schemas.microsoft.com/office/drawing/2014/main" id="{5BCA24AF-2EF7-3881-617D-C8453D2A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215682"/>
            <a:ext cx="382613" cy="3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99F072D-7CAC-4BE4-912C-A2CB82A5AFF2}"/>
              </a:ext>
            </a:extLst>
          </p:cNvPr>
          <p:cNvSpPr/>
          <p:nvPr/>
        </p:nvSpPr>
        <p:spPr>
          <a:xfrm>
            <a:off x="6490832" y="1417401"/>
            <a:ext cx="1986899" cy="3602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E5B246-B800-42E6-88C4-A98828D8E20F}"/>
              </a:ext>
            </a:extLst>
          </p:cNvPr>
          <p:cNvSpPr/>
          <p:nvPr/>
        </p:nvSpPr>
        <p:spPr>
          <a:xfrm>
            <a:off x="343793" y="1417548"/>
            <a:ext cx="2016224" cy="17921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96781-804E-4C01-B7BA-3DEF07020CEC}"/>
              </a:ext>
            </a:extLst>
          </p:cNvPr>
          <p:cNvSpPr/>
          <p:nvPr/>
        </p:nvSpPr>
        <p:spPr>
          <a:xfrm>
            <a:off x="2408444" y="1417948"/>
            <a:ext cx="2016224" cy="3602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D94F1-4155-4DDB-8E49-BAC79270D1DD}"/>
              </a:ext>
            </a:extLst>
          </p:cNvPr>
          <p:cNvSpPr/>
          <p:nvPr/>
        </p:nvSpPr>
        <p:spPr>
          <a:xfrm>
            <a:off x="325079" y="3298244"/>
            <a:ext cx="2016224" cy="17217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3487"/>
            <a:ext cx="8483182" cy="621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Available products on ftp2.bipm.org  (</a:t>
            </a:r>
            <a:r>
              <a:rPr lang="en-US" sz="1800" dirty="0"/>
              <a:t>machine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>
                <a:solidFill>
                  <a:schemeClr val="accent6"/>
                </a:solidFill>
              </a:rPr>
              <a:t>non-machine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readable):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FTP products – what’s available ?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B7E636-C7D6-41B3-B14B-9EA6A6FD8AAF}"/>
              </a:ext>
            </a:extLst>
          </p:cNvPr>
          <p:cNvSpPr txBox="1"/>
          <p:nvPr/>
        </p:nvSpPr>
        <p:spPr>
          <a:xfrm>
            <a:off x="2547128" y="1851670"/>
            <a:ext cx="1257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UTC-UTC(k)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196239-53DC-4C45-9BE6-E6813022B4BD}"/>
              </a:ext>
            </a:extLst>
          </p:cNvPr>
          <p:cNvSpPr txBox="1"/>
          <p:nvPr/>
        </p:nvSpPr>
        <p:spPr>
          <a:xfrm>
            <a:off x="2542727" y="2740788"/>
            <a:ext cx="13373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UTCr</a:t>
            </a:r>
            <a:r>
              <a:rPr lang="fr-FR" dirty="0"/>
              <a:t>-UTC(k)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02EB97-67C2-4E0C-8D46-706FE6ACE9BA}"/>
              </a:ext>
            </a:extLst>
          </p:cNvPr>
          <p:cNvSpPr txBox="1"/>
          <p:nvPr/>
        </p:nvSpPr>
        <p:spPr>
          <a:xfrm>
            <a:off x="883514" y="3841744"/>
            <a:ext cx="7724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Clocks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FB5F38-E37A-4985-A568-733C2F0502F4}"/>
              </a:ext>
            </a:extLst>
          </p:cNvPr>
          <p:cNvSpPr txBox="1"/>
          <p:nvPr/>
        </p:nvSpPr>
        <p:spPr>
          <a:xfrm>
            <a:off x="615590" y="4291231"/>
            <a:ext cx="14352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Time </a:t>
            </a:r>
            <a:r>
              <a:rPr lang="fr-FR" dirty="0" err="1"/>
              <a:t>transfer</a:t>
            </a:r>
            <a:endParaRPr lang="fr-FR" dirty="0"/>
          </a:p>
          <a:p>
            <a:r>
              <a:rPr lang="fr-FR" sz="1400" dirty="0"/>
              <a:t>(</a:t>
            </a:r>
            <a:r>
              <a:rPr lang="fr-FR" sz="1400" dirty="0" err="1"/>
              <a:t>raw&amp;corrected</a:t>
            </a:r>
            <a:r>
              <a:rPr lang="fr-FR" sz="1400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3FDF70-CD4C-47B1-B47D-05C5A68F6C64}"/>
              </a:ext>
            </a:extLst>
          </p:cNvPr>
          <p:cNvSpPr txBox="1"/>
          <p:nvPr/>
        </p:nvSpPr>
        <p:spPr>
          <a:xfrm>
            <a:off x="531661" y="3308727"/>
            <a:ext cx="17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processed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DA437D-9D3E-4ECE-9389-EEDA6BA24823}"/>
              </a:ext>
            </a:extLst>
          </p:cNvPr>
          <p:cNvSpPr txBox="1"/>
          <p:nvPr/>
        </p:nvSpPr>
        <p:spPr>
          <a:xfrm>
            <a:off x="2542727" y="3209662"/>
            <a:ext cx="17476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UTC-GNSS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BB7C372-578E-4E9F-9860-109670A341F7}"/>
                  </a:ext>
                </a:extLst>
              </p:cNvPr>
              <p:cNvSpPr txBox="1"/>
              <p:nvPr/>
            </p:nvSpPr>
            <p:spPr>
              <a:xfrm>
                <a:off x="2542728" y="3682360"/>
                <a:ext cx="1867288" cy="5847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UTC-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1600" dirty="0"/>
                            <m:t>Broadcast</m:t>
                          </m:r>
                          <m:r>
                            <m:rPr>
                              <m:nor/>
                            </m:rPr>
                            <a:rPr lang="fr-FR" sz="1600" dirty="0"/>
                            <m:t>_</m:t>
                          </m:r>
                          <m:r>
                            <m:rPr>
                              <m:nor/>
                            </m:rPr>
                            <a:rPr lang="fr-FR" sz="1600" dirty="0"/>
                            <m:t>UTC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𝐺𝑁𝑆𝑆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BB7C372-578E-4E9F-9860-109670A34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8" y="3682360"/>
                <a:ext cx="1867288" cy="584775"/>
              </a:xfrm>
              <a:prstGeom prst="rect">
                <a:avLst/>
              </a:prstGeom>
              <a:blipFill>
                <a:blip r:embed="rId2"/>
                <a:stretch>
                  <a:fillRect l="-968" t="-1000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CBB4D563-BBC7-4BB1-88A8-443B470D2659}"/>
              </a:ext>
            </a:extLst>
          </p:cNvPr>
          <p:cNvSpPr txBox="1"/>
          <p:nvPr/>
        </p:nvSpPr>
        <p:spPr>
          <a:xfrm>
            <a:off x="740060" y="1995686"/>
            <a:ext cx="10661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Circular</a:t>
            </a:r>
            <a:r>
              <a:rPr lang="fr-FR" dirty="0"/>
              <a:t> 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76C0A3-84F8-4A1E-BEAB-64D7AA6697B9}"/>
              </a:ext>
            </a:extLst>
          </p:cNvPr>
          <p:cNvSpPr txBox="1"/>
          <p:nvPr/>
        </p:nvSpPr>
        <p:spPr>
          <a:xfrm>
            <a:off x="2542727" y="4401621"/>
            <a:ext cx="16317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TT(BIPMYY)-TAI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8BB767-82F7-4567-96F5-5EBF0E12108D}"/>
              </a:ext>
            </a:extLst>
          </p:cNvPr>
          <p:cNvSpPr txBox="1"/>
          <p:nvPr/>
        </p:nvSpPr>
        <p:spPr>
          <a:xfrm>
            <a:off x="2547128" y="2291514"/>
            <a:ext cx="1012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TAI-TA(k)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6F6ACF-E7FA-453A-A97B-C6FAE1BB7EEE}"/>
              </a:ext>
            </a:extLst>
          </p:cNvPr>
          <p:cNvSpPr txBox="1"/>
          <p:nvPr/>
        </p:nvSpPr>
        <p:spPr>
          <a:xfrm>
            <a:off x="2701305" y="1389879"/>
            <a:ext cx="1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Time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scales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36914E7-3887-4251-B022-ED84060E435A}"/>
              </a:ext>
            </a:extLst>
          </p:cNvPr>
          <p:cNvSpPr txBox="1"/>
          <p:nvPr/>
        </p:nvSpPr>
        <p:spPr>
          <a:xfrm>
            <a:off x="804493" y="1430398"/>
            <a:ext cx="144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Bulletins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BF4C77-9FE8-4839-BA83-4CBDC6DFB7F8}"/>
              </a:ext>
            </a:extLst>
          </p:cNvPr>
          <p:cNvSpPr txBox="1"/>
          <p:nvPr/>
        </p:nvSpPr>
        <p:spPr>
          <a:xfrm>
            <a:off x="6587686" y="1404780"/>
            <a:ext cx="180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Equipment diagnostics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E45302C-43DE-43EB-9173-3947E6A1740B}"/>
              </a:ext>
            </a:extLst>
          </p:cNvPr>
          <p:cNvSpPr txBox="1"/>
          <p:nvPr/>
        </p:nvSpPr>
        <p:spPr>
          <a:xfrm>
            <a:off x="6567753" y="2146505"/>
            <a:ext cx="13747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weight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04CA272-A765-4D92-A92F-3B9F1DAC19A2}"/>
              </a:ext>
            </a:extLst>
          </p:cNvPr>
          <p:cNvSpPr txBox="1"/>
          <p:nvPr/>
        </p:nvSpPr>
        <p:spPr>
          <a:xfrm>
            <a:off x="6567753" y="2603709"/>
            <a:ext cx="11114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Clock</a:t>
            </a:r>
            <a:r>
              <a:rPr lang="fr-FR" dirty="0"/>
              <a:t> rate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5E61315-B9EE-44A6-AE37-BE32BCBBA71A}"/>
              </a:ext>
            </a:extLst>
          </p:cNvPr>
          <p:cNvSpPr txBox="1"/>
          <p:nvPr/>
        </p:nvSpPr>
        <p:spPr>
          <a:xfrm>
            <a:off x="6567753" y="3060913"/>
            <a:ext cx="12298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Clock</a:t>
            </a:r>
            <a:r>
              <a:rPr lang="fr-FR" dirty="0"/>
              <a:t> drifts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748B526-E6BF-4071-8F38-84B0C22D7BF0}"/>
              </a:ext>
            </a:extLst>
          </p:cNvPr>
          <p:cNvSpPr txBox="1"/>
          <p:nvPr/>
        </p:nvSpPr>
        <p:spPr>
          <a:xfrm>
            <a:off x="6584773" y="3802366"/>
            <a:ext cx="11219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Time links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9AC598-99D8-45CC-8591-EB1C561A0EDB}"/>
              </a:ext>
            </a:extLst>
          </p:cNvPr>
          <p:cNvSpPr txBox="1"/>
          <p:nvPr/>
        </p:nvSpPr>
        <p:spPr>
          <a:xfrm>
            <a:off x="6587686" y="4260534"/>
            <a:ext cx="18049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Link </a:t>
            </a:r>
            <a:r>
              <a:rPr lang="fr-FR" dirty="0" err="1"/>
              <a:t>comparisons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2DC795F-3EDD-4ACF-A776-CD7D8711A5B2}"/>
              </a:ext>
            </a:extLst>
          </p:cNvPr>
          <p:cNvSpPr txBox="1"/>
          <p:nvPr/>
        </p:nvSpPr>
        <p:spPr>
          <a:xfrm>
            <a:off x="705371" y="2461967"/>
            <a:ext cx="11481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Rapid UTC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E1AC77-FCCA-4C0B-B1DA-6F8058C48EE0}"/>
              </a:ext>
            </a:extLst>
          </p:cNvPr>
          <p:cNvSpPr/>
          <p:nvPr/>
        </p:nvSpPr>
        <p:spPr>
          <a:xfrm>
            <a:off x="4492366" y="1417948"/>
            <a:ext cx="1905967" cy="21610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4D34248-EFCC-42F6-9DEF-C8529E630D56}"/>
              </a:ext>
            </a:extLst>
          </p:cNvPr>
          <p:cNvSpPr txBox="1"/>
          <p:nvPr/>
        </p:nvSpPr>
        <p:spPr>
          <a:xfrm>
            <a:off x="4681719" y="2483809"/>
            <a:ext cx="1396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f(TAI)-f(PSFS)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A2A8E1-CBBA-4ECF-8EF5-762A0C37DFD0}"/>
              </a:ext>
            </a:extLst>
          </p:cNvPr>
          <p:cNvSpPr txBox="1"/>
          <p:nvPr/>
        </p:nvSpPr>
        <p:spPr>
          <a:xfrm>
            <a:off x="4681719" y="1973112"/>
            <a:ext cx="14489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f(TAI)-f(</a:t>
            </a:r>
            <a:r>
              <a:rPr lang="fr-FR" dirty="0" err="1"/>
              <a:t>PSFS</a:t>
            </a:r>
            <a:r>
              <a:rPr lang="fr-FR" baseline="-25000" dirty="0" err="1">
                <a:solidFill>
                  <a:schemeClr val="tx1"/>
                </a:solidFill>
              </a:rPr>
              <a:t>i</a:t>
            </a:r>
            <a:r>
              <a:rPr lang="fr-FR" dirty="0"/>
              <a:t>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3AF94A9-A716-4D67-ACAE-7168019B0203}"/>
              </a:ext>
            </a:extLst>
          </p:cNvPr>
          <p:cNvSpPr txBox="1"/>
          <p:nvPr/>
        </p:nvSpPr>
        <p:spPr>
          <a:xfrm>
            <a:off x="4823225" y="1391933"/>
            <a:ext cx="1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PSFS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322239C-150F-418C-A802-7467CB9584D1}"/>
              </a:ext>
            </a:extLst>
          </p:cNvPr>
          <p:cNvSpPr txBox="1"/>
          <p:nvPr/>
        </p:nvSpPr>
        <p:spPr>
          <a:xfrm>
            <a:off x="4681719" y="2994506"/>
            <a:ext cx="13533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PSFS reports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EA5F889-9263-4EBD-8512-A1305A848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81" y="3119589"/>
            <a:ext cx="231105" cy="231105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152E528E-9A6E-E0D4-B456-8A5C3D3659D0}"/>
              </a:ext>
            </a:extLst>
          </p:cNvPr>
          <p:cNvSpPr txBox="1"/>
          <p:nvPr/>
        </p:nvSpPr>
        <p:spPr>
          <a:xfrm>
            <a:off x="5358411" y="149517"/>
            <a:ext cx="4851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List of products : </a:t>
            </a:r>
            <a:r>
              <a:rPr lang="en-US" sz="1400" dirty="0">
                <a:hlinkClick r:id="rId4"/>
              </a:rPr>
              <a:t>https://webtai.bipm.org/ftp/pub/tai/readme.pdf</a:t>
            </a:r>
            <a:r>
              <a:rPr lang="en-US" sz="1400" dirty="0"/>
              <a:t> </a:t>
            </a:r>
            <a:endParaRPr lang="fr-FR" sz="1400" dirty="0"/>
          </a:p>
        </p:txBody>
      </p:sp>
      <p:pic>
        <p:nvPicPr>
          <p:cNvPr id="10" name="Picture 4" descr="Résultat de recherche d'images pour &quot;icon txt&quot;">
            <a:extLst>
              <a:ext uri="{FF2B5EF4-FFF2-40B4-BE49-F238E27FC236}">
                <a16:creationId xmlns:a16="http://schemas.microsoft.com/office/drawing/2014/main" id="{E3B7DD8D-A9B2-E47E-580E-E881FD16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03" y="930349"/>
            <a:ext cx="379037" cy="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2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FTP products – data files examples  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52E528E-9A6E-E0D4-B456-8A5C3D3659D0}"/>
              </a:ext>
            </a:extLst>
          </p:cNvPr>
          <p:cNvSpPr txBox="1"/>
          <p:nvPr/>
        </p:nvSpPr>
        <p:spPr>
          <a:xfrm>
            <a:off x="4699148" y="531301"/>
            <a:ext cx="48511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 List of products : </a:t>
            </a:r>
            <a:r>
              <a:rPr lang="en-US" sz="1200" dirty="0">
                <a:hlinkClick r:id="rId2"/>
              </a:rPr>
              <a:t>https://webtai.bipm.org/ftp/pub/tai/readme.pdf</a:t>
            </a:r>
            <a:r>
              <a:rPr lang="en-US" sz="1200" dirty="0"/>
              <a:t> ) </a:t>
            </a:r>
            <a:endParaRPr lang="fr-FR" sz="12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9265DD1-DC63-EF57-2E46-17D64F52C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02" t="7544" r="32838" b="65467"/>
          <a:stretch/>
        </p:blipFill>
        <p:spPr>
          <a:xfrm>
            <a:off x="107504" y="1186269"/>
            <a:ext cx="3840429" cy="201622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EB4B747-238A-0F7C-3435-DD3D4926B576}"/>
              </a:ext>
            </a:extLst>
          </p:cNvPr>
          <p:cNvSpPr txBox="1"/>
          <p:nvPr/>
        </p:nvSpPr>
        <p:spPr>
          <a:xfrm>
            <a:off x="1124652" y="816103"/>
            <a:ext cx="156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UTC-UTC(NIST)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75BA942-52DB-6827-A552-8249C1AF7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41601" r="79925" b="36000"/>
          <a:stretch/>
        </p:blipFill>
        <p:spPr>
          <a:xfrm>
            <a:off x="4427984" y="1138271"/>
            <a:ext cx="4554505" cy="165618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A4E453F7-A877-FFAB-B899-43C41BC1D345}"/>
              </a:ext>
            </a:extLst>
          </p:cNvPr>
          <p:cNvSpPr txBox="1"/>
          <p:nvPr/>
        </p:nvSpPr>
        <p:spPr>
          <a:xfrm>
            <a:off x="5744075" y="763809"/>
            <a:ext cx="32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UTC-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GNSStimes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 (+ 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broadcasted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FF69F3D-F2AB-025C-92D6-C35A39983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" t="7815" r="91858" b="67009"/>
          <a:stretch/>
        </p:blipFill>
        <p:spPr>
          <a:xfrm>
            <a:off x="3037447" y="2355726"/>
            <a:ext cx="1944474" cy="254168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E77746B-E4AD-1417-EA86-A4839A6C36A4}"/>
              </a:ext>
            </a:extLst>
          </p:cNvPr>
          <p:cNvSpPr txBox="1"/>
          <p:nvPr/>
        </p:nvSpPr>
        <p:spPr>
          <a:xfrm>
            <a:off x="3151420" y="4816106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UTCr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-UTC(NIST)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034A298-99E1-482C-89F5-6C8A74A9DB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9" t="17356" r="82287" b="58400"/>
          <a:stretch/>
        </p:blipFill>
        <p:spPr>
          <a:xfrm>
            <a:off x="5328608" y="3298766"/>
            <a:ext cx="3592212" cy="173173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610FC47-D51F-1A9C-2BCE-4A7E21681C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" t="11921" r="87012" b="63248"/>
          <a:stretch/>
        </p:blipFill>
        <p:spPr>
          <a:xfrm>
            <a:off x="223180" y="3723878"/>
            <a:ext cx="2659188" cy="180020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111AC6E3-457B-1053-3707-9073E7310F51}"/>
              </a:ext>
            </a:extLst>
          </p:cNvPr>
          <p:cNvSpPr txBox="1"/>
          <p:nvPr/>
        </p:nvSpPr>
        <p:spPr>
          <a:xfrm>
            <a:off x="356997" y="3354546"/>
            <a:ext cx="252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Fractionnal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deviation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 (d)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F66541E-3705-76B4-546B-6790BFF1BAFB}"/>
              </a:ext>
            </a:extLst>
          </p:cNvPr>
          <p:cNvSpPr txBox="1"/>
          <p:nvPr/>
        </p:nvSpPr>
        <p:spPr>
          <a:xfrm>
            <a:off x="6252197" y="2929434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Clock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weights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07E6450-258A-6EF9-50DE-719C85FB0F54}"/>
              </a:ext>
            </a:extLst>
          </p:cNvPr>
          <p:cNvSpPr txBox="1"/>
          <p:nvPr/>
        </p:nvSpPr>
        <p:spPr>
          <a:xfrm>
            <a:off x="761066" y="2092709"/>
            <a:ext cx="649723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You can </a:t>
            </a:r>
            <a:r>
              <a:rPr lang="fr-FR" dirty="0" err="1">
                <a:sym typeface="Wingdings" panose="05000000000000000000" pitchFamily="2" charset="2"/>
              </a:rPr>
              <a:t>d</a:t>
            </a:r>
            <a:r>
              <a:rPr lang="fr-FR" dirty="0" err="1"/>
              <a:t>evelop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b="1" dirty="0" err="1"/>
              <a:t>own</a:t>
            </a:r>
            <a:r>
              <a:rPr lang="fr-FR" b="1" dirty="0"/>
              <a:t> scripts </a:t>
            </a:r>
            <a:r>
              <a:rPr lang="fr-FR" dirty="0"/>
              <a:t>in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  <a:p>
            <a:pPr algn="ctr"/>
            <a:r>
              <a:rPr lang="fr-FR" dirty="0"/>
              <a:t>to </a:t>
            </a:r>
            <a:r>
              <a:rPr lang="fr-FR" dirty="0" err="1"/>
              <a:t>implement</a:t>
            </a:r>
            <a:r>
              <a:rPr lang="fr-FR" dirty="0"/>
              <a:t> </a:t>
            </a:r>
            <a:r>
              <a:rPr lang="fr-FR" b="1" dirty="0"/>
              <a:t>diagnostic </a:t>
            </a:r>
            <a:r>
              <a:rPr lang="fr-FR" dirty="0"/>
              <a:t>and </a:t>
            </a:r>
            <a:r>
              <a:rPr lang="fr-FR" b="1" dirty="0"/>
              <a:t>monitoring</a:t>
            </a:r>
            <a:r>
              <a:rPr lang="fr-FR" dirty="0"/>
              <a:t> </a:t>
            </a:r>
            <a:r>
              <a:rPr lang="fr-FR" b="1" dirty="0" err="1"/>
              <a:t>tools</a:t>
            </a:r>
            <a:endParaRPr lang="fr-FR" dirty="0"/>
          </a:p>
          <a:p>
            <a:pPr algn="ctr"/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in an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811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7483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We compute the Coordinated Universal Time   based on you free running atomic clocks (not UTC(k) ) every months </a:t>
            </a:r>
          </a:p>
          <a:p>
            <a:endParaRPr lang="en-GB" dirty="0"/>
          </a:p>
          <a:p>
            <a:r>
              <a:rPr lang="en-GB" dirty="0"/>
              <a:t>The definitive reference results are the deviation </a:t>
            </a:r>
          </a:p>
          <a:p>
            <a:pPr marL="40005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UTC – UTC(k)</a:t>
            </a:r>
          </a:p>
          <a:p>
            <a:endParaRPr lang="en-GB" dirty="0"/>
          </a:p>
          <a:p>
            <a:r>
              <a:rPr lang="en-GB" dirty="0"/>
              <a:t>We compute a provisional weekly rapid solution called rapid UTC </a:t>
            </a:r>
          </a:p>
          <a:p>
            <a:endParaRPr lang="en-GB" dirty="0"/>
          </a:p>
          <a:p>
            <a:r>
              <a:rPr lang="en-GB" dirty="0"/>
              <a:t>We compute also the Terrestrial Time TT(BIPM) based on the optimal use of Primary Frequency Standards for advanced scientific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4133"/>
            <a:ext cx="8964488" cy="768096"/>
          </a:xfrm>
        </p:spPr>
        <p:txBody>
          <a:bodyPr>
            <a:normAutofit fontScale="90000"/>
          </a:bodyPr>
          <a:lstStyle/>
          <a:p>
            <a:r>
              <a:rPr lang="en-GB" dirty="0"/>
              <a:t>The BIPM computes UTC: a unique, accessible, universal, international reference time scale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79525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28613"/>
          <a:stretch/>
        </p:blipFill>
        <p:spPr>
          <a:xfrm>
            <a:off x="6444208" y="4150988"/>
            <a:ext cx="2348879" cy="9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65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D1E9ED9-3155-C553-45EE-7FF0D7D0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11908" r="30313" b="20698"/>
          <a:stretch/>
        </p:blipFill>
        <p:spPr>
          <a:xfrm>
            <a:off x="111172" y="827389"/>
            <a:ext cx="8061228" cy="431182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75A6AD3-D99B-159A-AC73-BFBDE7E8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Consultation portal – </a:t>
            </a:r>
            <a:r>
              <a:rPr lang="en-US" sz="2800" dirty="0">
                <a:hlinkClick r:id="rId3"/>
              </a:rPr>
              <a:t>https://</a:t>
            </a:r>
            <a:r>
              <a:rPr lang="en-US" noProof="0" dirty="0">
                <a:hlinkClick r:id="rId3"/>
              </a:rPr>
              <a:t>webtai.bipm.org</a:t>
            </a:r>
            <a:r>
              <a:rPr lang="en-US" noProof="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29D91C-18E5-E3F6-50F9-F9CEB70072AA}"/>
              </a:ext>
            </a:extLst>
          </p:cNvPr>
          <p:cNvSpPr txBox="1"/>
          <p:nvPr/>
        </p:nvSpPr>
        <p:spPr>
          <a:xfrm>
            <a:off x="4867656" y="1704239"/>
            <a:ext cx="37111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rgbClr val="193B7F"/>
                </a:solidFill>
              </a:rPr>
              <a:t>Guidelines for participation</a:t>
            </a:r>
          </a:p>
          <a:p>
            <a:r>
              <a:rPr lang="fr-FR" dirty="0">
                <a:solidFill>
                  <a:srgbClr val="193B7F"/>
                </a:solidFill>
              </a:rPr>
              <a:t>( file format, </a:t>
            </a:r>
            <a:r>
              <a:rPr lang="fr-FR" dirty="0" err="1">
                <a:solidFill>
                  <a:srgbClr val="193B7F"/>
                </a:solidFill>
              </a:rPr>
              <a:t>rules</a:t>
            </a:r>
            <a:r>
              <a:rPr lang="fr-FR" dirty="0">
                <a:solidFill>
                  <a:srgbClr val="193B7F"/>
                </a:solidFill>
              </a:rPr>
              <a:t>…)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err="1">
                <a:solidFill>
                  <a:srgbClr val="193B7F"/>
                </a:solidFill>
              </a:rPr>
              <a:t>Status</a:t>
            </a:r>
            <a:r>
              <a:rPr lang="fr-FR" dirty="0">
                <a:solidFill>
                  <a:srgbClr val="193B7F"/>
                </a:solidFill>
              </a:rPr>
              <a:t> of </a:t>
            </a:r>
            <a:r>
              <a:rPr lang="fr-FR" dirty="0" err="1">
                <a:solidFill>
                  <a:srgbClr val="193B7F"/>
                </a:solidFill>
              </a:rPr>
              <a:t>participating</a:t>
            </a:r>
            <a:r>
              <a:rPr lang="fr-FR" dirty="0">
                <a:solidFill>
                  <a:srgbClr val="193B7F"/>
                </a:solidFill>
              </a:rPr>
              <a:t> </a:t>
            </a:r>
            <a:r>
              <a:rPr lang="fr-FR" dirty="0" err="1">
                <a:solidFill>
                  <a:srgbClr val="193B7F"/>
                </a:solidFill>
              </a:rPr>
              <a:t>laboratories</a:t>
            </a:r>
            <a:endParaRPr lang="fr-FR" dirty="0">
              <a:solidFill>
                <a:srgbClr val="193B7F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</a:rPr>
              <a:t>Time </a:t>
            </a:r>
            <a:r>
              <a:rPr lang="fr-FR" i="1" dirty="0" err="1">
                <a:solidFill>
                  <a:srgbClr val="193B7F"/>
                </a:solidFill>
              </a:rPr>
              <a:t>transfer</a:t>
            </a:r>
            <a:r>
              <a:rPr lang="fr-FR" i="1" dirty="0">
                <a:solidFill>
                  <a:srgbClr val="193B7F"/>
                </a:solidFill>
              </a:rPr>
              <a:t> </a:t>
            </a:r>
            <a:r>
              <a:rPr lang="fr-FR" i="1" dirty="0" err="1">
                <a:solidFill>
                  <a:srgbClr val="193B7F"/>
                </a:solidFill>
              </a:rPr>
              <a:t>equipements</a:t>
            </a:r>
            <a:r>
              <a:rPr lang="fr-FR" i="1" dirty="0">
                <a:solidFill>
                  <a:srgbClr val="193B7F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</a:rPr>
              <a:t>Calibrations</a:t>
            </a: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</a:rPr>
              <a:t>Clocks distribution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rgbClr val="193B7F"/>
                </a:solidFill>
                <a:sym typeface="Wingdings" panose="05000000000000000000" pitchFamily="2" charset="2"/>
              </a:rPr>
              <a:t>Plots of the </a:t>
            </a:r>
            <a:r>
              <a:rPr lang="fr-FR" dirty="0" err="1">
                <a:solidFill>
                  <a:srgbClr val="193B7F"/>
                </a:solidFill>
                <a:sym typeface="Wingdings" panose="05000000000000000000" pitchFamily="2" charset="2"/>
              </a:rPr>
              <a:t>products</a:t>
            </a:r>
            <a:endParaRPr lang="fr-FR" dirty="0">
              <a:solidFill>
                <a:srgbClr val="193B7F"/>
              </a:solidFill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  <a:sym typeface="Wingdings" panose="05000000000000000000" pitchFamily="2" charset="2"/>
              </a:rPr>
              <a:t>UTC-UTC(k)</a:t>
            </a:r>
          </a:p>
          <a:p>
            <a:pPr marL="742950" lvl="1" indent="-285750">
              <a:buFontTx/>
              <a:buChar char="-"/>
            </a:pPr>
            <a:r>
              <a:rPr lang="fr-FR" i="1" dirty="0" err="1">
                <a:solidFill>
                  <a:srgbClr val="193B7F"/>
                </a:solidFill>
                <a:sym typeface="Wingdings" panose="05000000000000000000" pitchFamily="2" charset="2"/>
              </a:rPr>
              <a:t>UTCr</a:t>
            </a:r>
            <a:r>
              <a:rPr lang="fr-FR" i="1" dirty="0">
                <a:solidFill>
                  <a:srgbClr val="193B7F"/>
                </a:solidFill>
                <a:sym typeface="Wingdings" panose="05000000000000000000" pitchFamily="2" charset="2"/>
              </a:rPr>
              <a:t>-UTC(k)</a:t>
            </a: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  <a:sym typeface="Wingdings" panose="05000000000000000000" pitchFamily="2" charset="2"/>
              </a:rPr>
              <a:t>UTC-</a:t>
            </a:r>
            <a:r>
              <a:rPr lang="fr-FR" i="1" dirty="0" err="1">
                <a:solidFill>
                  <a:srgbClr val="193B7F"/>
                </a:solidFill>
                <a:sym typeface="Wingdings" panose="05000000000000000000" pitchFamily="2" charset="2"/>
              </a:rPr>
              <a:t>GNSSTimes</a:t>
            </a:r>
            <a:endParaRPr lang="fr-FR" i="1" dirty="0">
              <a:solidFill>
                <a:srgbClr val="193B7F"/>
              </a:solidFill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fr-FR" i="1" dirty="0">
                <a:solidFill>
                  <a:srgbClr val="193B7F"/>
                </a:solidFill>
                <a:sym typeface="Wingdings" panose="05000000000000000000" pitchFamily="2" charset="2"/>
              </a:rPr>
              <a:t>f(PSFS) vs f(TAI)</a:t>
            </a:r>
            <a:endParaRPr lang="fr-FR" i="1" dirty="0">
              <a:solidFill>
                <a:srgbClr val="193B7F"/>
              </a:solidFill>
            </a:endParaRPr>
          </a:p>
          <a:p>
            <a:r>
              <a:rPr lang="fr-FR" dirty="0">
                <a:solidFill>
                  <a:srgbClr val="193B7F"/>
                </a:solidFill>
              </a:rPr>
              <a:t>+ Access to </a:t>
            </a:r>
            <a:r>
              <a:rPr lang="fr-FR" b="1" dirty="0">
                <a:solidFill>
                  <a:srgbClr val="193B7F"/>
                </a:solidFill>
              </a:rPr>
              <a:t>FTP data </a:t>
            </a:r>
            <a:r>
              <a:rPr lang="fr-FR" dirty="0">
                <a:solidFill>
                  <a:srgbClr val="193B7F"/>
                </a:solidFill>
              </a:rPr>
              <a:t>and </a:t>
            </a:r>
            <a:r>
              <a:rPr lang="fr-FR" b="1" dirty="0">
                <a:solidFill>
                  <a:srgbClr val="193B7F"/>
                </a:solidFill>
              </a:rPr>
              <a:t>API</a:t>
            </a:r>
          </a:p>
        </p:txBody>
      </p:sp>
      <p:pic>
        <p:nvPicPr>
          <p:cNvPr id="2" name="Picture 4" descr="Résultat de recherche d'images pour &quot;icon txt&quot;">
            <a:extLst>
              <a:ext uri="{FF2B5EF4-FFF2-40B4-BE49-F238E27FC236}">
                <a16:creationId xmlns:a16="http://schemas.microsoft.com/office/drawing/2014/main" id="{F29D1C64-5373-49B3-81D1-0059A9F5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29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 de recherche d'images pour &quot;icon csv&quot;">
            <a:extLst>
              <a:ext uri="{FF2B5EF4-FFF2-40B4-BE49-F238E27FC236}">
                <a16:creationId xmlns:a16="http://schemas.microsoft.com/office/drawing/2014/main" id="{19FCE14A-C54B-5578-C324-7E38884E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00" y="2629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chier html - Icônes interface gratuites">
            <a:extLst>
              <a:ext uri="{FF2B5EF4-FFF2-40B4-BE49-F238E27FC236}">
                <a16:creationId xmlns:a16="http://schemas.microsoft.com/office/drawing/2014/main" id="{F18B5CF1-9B2B-2F83-9112-6E89FE73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66" y="2629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2155BB5-A5B7-CBC0-778B-4E0BE10B0C4D}"/>
              </a:ext>
            </a:extLst>
          </p:cNvPr>
          <p:cNvSpPr txBox="1"/>
          <p:nvPr/>
        </p:nvSpPr>
        <p:spPr>
          <a:xfrm rot="20797133">
            <a:off x="1525690" y="2469412"/>
            <a:ext cx="476725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dirty="0"/>
              <a:t>Always up-to-date !</a:t>
            </a:r>
          </a:p>
        </p:txBody>
      </p:sp>
    </p:spTree>
    <p:extLst>
      <p:ext uri="{BB962C8B-B14F-4D97-AF65-F5344CB8AC3E}">
        <p14:creationId xmlns:p14="http://schemas.microsoft.com/office/powerpoint/2010/main" val="21414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3487"/>
            <a:ext cx="8229600" cy="6214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Available on-demand</a:t>
            </a:r>
          </a:p>
          <a:p>
            <a:pPr marL="0" indent="0">
              <a:buNone/>
            </a:pPr>
            <a:r>
              <a:rPr lang="en-US" sz="1800" dirty="0"/>
              <a:t>dynamic plots: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Consultation portal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AFE56B8-2053-4210-A8E5-6B74F556C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" y="3201774"/>
            <a:ext cx="3051842" cy="18182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D3EBDBA-1746-4B57-8620-3082EB1D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1" r="16075" b="24800"/>
          <a:stretch/>
        </p:blipFill>
        <p:spPr>
          <a:xfrm>
            <a:off x="3635896" y="820097"/>
            <a:ext cx="3749033" cy="1851369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3640982-96DB-4A63-9AC6-B549D452890A}"/>
              </a:ext>
            </a:extLst>
          </p:cNvPr>
          <p:cNvSpPr txBox="1"/>
          <p:nvPr/>
        </p:nvSpPr>
        <p:spPr>
          <a:xfrm>
            <a:off x="6579528" y="39576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https://webtai.bipm.org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AD6EE7-3A13-471B-A6EE-388DD423B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0" y="1662895"/>
            <a:ext cx="2835004" cy="15153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C74FDE-258C-4D78-A124-C5E9B08ED9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544" r="7464" b="19105"/>
          <a:stretch/>
        </p:blipFill>
        <p:spPr>
          <a:xfrm>
            <a:off x="3723626" y="2692342"/>
            <a:ext cx="5036946" cy="11463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D71852-A99C-449F-91B9-8013DD1A96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6" t="33200" r="8299" b="34699"/>
          <a:stretch/>
        </p:blipFill>
        <p:spPr>
          <a:xfrm>
            <a:off x="3793037" y="3847787"/>
            <a:ext cx="4898123" cy="10383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6495145-C2C9-4AE2-AD51-CB0FCB3B58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6" t="33200" r="8299" b="34699"/>
          <a:stretch/>
        </p:blipFill>
        <p:spPr>
          <a:xfrm>
            <a:off x="3801632" y="3838681"/>
            <a:ext cx="4898123" cy="1038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A55A6-55AC-475E-A73D-194F0181DAE6}"/>
              </a:ext>
            </a:extLst>
          </p:cNvPr>
          <p:cNvSpPr/>
          <p:nvPr/>
        </p:nvSpPr>
        <p:spPr>
          <a:xfrm>
            <a:off x="3635896" y="2702790"/>
            <a:ext cx="5233095" cy="23172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1688D7-8AF7-41A6-84FC-0E1E39C8E746}"/>
              </a:ext>
            </a:extLst>
          </p:cNvPr>
          <p:cNvSpPr txBox="1"/>
          <p:nvPr/>
        </p:nvSpPr>
        <p:spPr>
          <a:xfrm>
            <a:off x="7373838" y="1316154"/>
            <a:ext cx="1301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Calibrations </a:t>
            </a:r>
          </a:p>
          <a:p>
            <a:r>
              <a:rPr lang="fr-FR" sz="1700" dirty="0">
                <a:solidFill>
                  <a:srgbClr val="193B7F"/>
                </a:solidFill>
              </a:rPr>
              <a:t>on-</a:t>
            </a:r>
            <a:r>
              <a:rPr lang="fr-FR" sz="1700" dirty="0" err="1">
                <a:solidFill>
                  <a:srgbClr val="193B7F"/>
                </a:solidFill>
              </a:rPr>
              <a:t>going</a:t>
            </a:r>
            <a:endParaRPr lang="fr-FR" sz="1700" dirty="0">
              <a:solidFill>
                <a:srgbClr val="193B7F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8B0565-7465-4C18-BE5E-1A779B2E1E39}"/>
              </a:ext>
            </a:extLst>
          </p:cNvPr>
          <p:cNvSpPr txBox="1"/>
          <p:nvPr/>
        </p:nvSpPr>
        <p:spPr>
          <a:xfrm>
            <a:off x="6660232" y="2596161"/>
            <a:ext cx="19661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Calibrations </a:t>
            </a:r>
            <a:r>
              <a:rPr lang="fr-FR" sz="1700" dirty="0" err="1">
                <a:solidFill>
                  <a:srgbClr val="193B7F"/>
                </a:solidFill>
              </a:rPr>
              <a:t>results</a:t>
            </a:r>
            <a:endParaRPr lang="fr-FR" sz="1700" dirty="0">
              <a:solidFill>
                <a:srgbClr val="193B7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4FBEA-7C6E-446E-B1FA-296EF101BF5B}"/>
              </a:ext>
            </a:extLst>
          </p:cNvPr>
          <p:cNvSpPr/>
          <p:nvPr/>
        </p:nvSpPr>
        <p:spPr>
          <a:xfrm>
            <a:off x="107504" y="817715"/>
            <a:ext cx="3503341" cy="42023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D07E305-E301-4F5C-B5DA-2DCAE80E8088}"/>
              </a:ext>
            </a:extLst>
          </p:cNvPr>
          <p:cNvSpPr txBox="1"/>
          <p:nvPr/>
        </p:nvSpPr>
        <p:spPr>
          <a:xfrm>
            <a:off x="7435728" y="2016231"/>
            <a:ext cx="2452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Calibrations </a:t>
            </a:r>
          </a:p>
          <a:p>
            <a:r>
              <a:rPr lang="fr-FR" sz="1700" dirty="0">
                <a:solidFill>
                  <a:srgbClr val="193B7F"/>
                </a:solidFill>
              </a:rPr>
              <a:t>listing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BC909FE-6C1F-42E5-BD67-E5C8F1EC4940}"/>
              </a:ext>
            </a:extLst>
          </p:cNvPr>
          <p:cNvSpPr txBox="1"/>
          <p:nvPr/>
        </p:nvSpPr>
        <p:spPr>
          <a:xfrm>
            <a:off x="4888997" y="2622839"/>
            <a:ext cx="12479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GPS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AAA776B-7A18-4A7D-8E0B-F0CC6EAC7A6E}"/>
              </a:ext>
            </a:extLst>
          </p:cNvPr>
          <p:cNvSpPr txBox="1"/>
          <p:nvPr/>
        </p:nvSpPr>
        <p:spPr>
          <a:xfrm>
            <a:off x="4758438" y="3767344"/>
            <a:ext cx="49426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Galileo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B2CEB7-0597-429B-8129-5A9ECFB9DB33}"/>
              </a:ext>
            </a:extLst>
          </p:cNvPr>
          <p:cNvSpPr/>
          <p:nvPr/>
        </p:nvSpPr>
        <p:spPr>
          <a:xfrm>
            <a:off x="3635895" y="817715"/>
            <a:ext cx="5233096" cy="18734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2" descr="Variante de format de fichier jpg - Icônes interface gratuites">
            <a:extLst>
              <a:ext uri="{FF2B5EF4-FFF2-40B4-BE49-F238E27FC236}">
                <a16:creationId xmlns:a16="http://schemas.microsoft.com/office/drawing/2014/main" id="{3B94966D-D5A4-9D7A-056F-DF9998F0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96" y="90664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 html - Icônes interface gratuites">
            <a:extLst>
              <a:ext uri="{FF2B5EF4-FFF2-40B4-BE49-F238E27FC236}">
                <a16:creationId xmlns:a16="http://schemas.microsoft.com/office/drawing/2014/main" id="{9B079E76-FD96-4C5D-35E5-FD8443DE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7" y="90869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chier html - Icônes interface gratuites">
            <a:extLst>
              <a:ext uri="{FF2B5EF4-FFF2-40B4-BE49-F238E27FC236}">
                <a16:creationId xmlns:a16="http://schemas.microsoft.com/office/drawing/2014/main" id="{898F90A8-490B-54EA-7A21-45E73F82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72" y="89680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chier html - Icônes interface gratuites">
            <a:extLst>
              <a:ext uri="{FF2B5EF4-FFF2-40B4-BE49-F238E27FC236}">
                <a16:creationId xmlns:a16="http://schemas.microsoft.com/office/drawing/2014/main" id="{FDAD2256-6A2A-C650-2FC7-ABDCB6D4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10" y="27543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69F38D-445A-888C-C979-F0331DEBB154}"/>
              </a:ext>
            </a:extLst>
          </p:cNvPr>
          <p:cNvSpPr txBox="1"/>
          <p:nvPr/>
        </p:nvSpPr>
        <p:spPr>
          <a:xfrm rot="20816276">
            <a:off x="190940" y="2865270"/>
            <a:ext cx="320237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Evolution for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Circular</a:t>
            </a:r>
            <a:r>
              <a:rPr lang="fr-FR" dirty="0"/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20026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75A6AD3-D99B-159A-AC73-BFBDE7E8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Consultation portal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E6AB33-98CC-7532-047D-48F21CA1619F}"/>
              </a:ext>
            </a:extLst>
          </p:cNvPr>
          <p:cNvSpPr txBox="1"/>
          <p:nvPr/>
        </p:nvSpPr>
        <p:spPr>
          <a:xfrm>
            <a:off x="429496" y="1094945"/>
            <a:ext cx="20851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193B7F"/>
                </a:solidFill>
              </a:rPr>
              <a:t>PSFS contributions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B9224F-F4EE-D820-D14A-3ED62C50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13" y="2481220"/>
            <a:ext cx="4139321" cy="29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9C405CFB-9A1C-4546-4A7A-84938046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3382"/>
            <a:ext cx="4590165" cy="344262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AD6B183-2B7F-64AD-A7CF-510F5070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8" y="76071"/>
            <a:ext cx="4679398" cy="24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04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Equipment inventory of participating laboratories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GNSS receivers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TWSTFT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Clocks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Consultation portal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F5A29B-13A3-440B-AC4F-F9CB395E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" t="50000" r="8441" b="22000"/>
          <a:stretch/>
        </p:blipFill>
        <p:spPr>
          <a:xfrm>
            <a:off x="539552" y="1635646"/>
            <a:ext cx="7776864" cy="14401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33C3B6F-B2A3-4D5C-8D77-302184EAE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" t="45800" r="4214" b="36000"/>
          <a:stretch/>
        </p:blipFill>
        <p:spPr>
          <a:xfrm>
            <a:off x="1907704" y="3157185"/>
            <a:ext cx="6524044" cy="8197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0062878-1557-4E7D-A4FF-462B8FDB0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" t="52799" r="40857" b="26355"/>
          <a:stretch/>
        </p:blipFill>
        <p:spPr>
          <a:xfrm>
            <a:off x="415411" y="4036252"/>
            <a:ext cx="4280729" cy="9085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F50ADD4-EAD3-43EA-B182-EAD2D3D36315}"/>
              </a:ext>
            </a:extLst>
          </p:cNvPr>
          <p:cNvSpPr txBox="1"/>
          <p:nvPr/>
        </p:nvSpPr>
        <p:spPr>
          <a:xfrm>
            <a:off x="6579528" y="39576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https://webtai.bipm.org</a:t>
            </a:r>
            <a:endParaRPr lang="fr-FR" dirty="0"/>
          </a:p>
        </p:txBody>
      </p:sp>
      <p:pic>
        <p:nvPicPr>
          <p:cNvPr id="4" name="Picture 2" descr="Fichier html - Icônes interface gratuites">
            <a:extLst>
              <a:ext uri="{FF2B5EF4-FFF2-40B4-BE49-F238E27FC236}">
                <a16:creationId xmlns:a16="http://schemas.microsoft.com/office/drawing/2014/main" id="{230ED1C5-9134-15ED-7673-5FAD3D7D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61" y="25604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ésultat de recherche d'images pour &quot;icon txt&quot;">
            <a:extLst>
              <a:ext uri="{FF2B5EF4-FFF2-40B4-BE49-F238E27FC236}">
                <a16:creationId xmlns:a16="http://schemas.microsoft.com/office/drawing/2014/main" id="{4173D147-32A8-F7CC-E060-CBE4A568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62" y="231661"/>
            <a:ext cx="379037" cy="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ésultat de recherche d'images pour &quot;icon csv&quot;">
            <a:extLst>
              <a:ext uri="{FF2B5EF4-FFF2-40B4-BE49-F238E27FC236}">
                <a16:creationId xmlns:a16="http://schemas.microsoft.com/office/drawing/2014/main" id="{BEB48B20-CA93-BDD9-AE02-7E226F5A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310"/>
            <a:ext cx="379036" cy="3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5C85B0-DDCB-B18A-6FA7-C575BD64470A}"/>
              </a:ext>
            </a:extLst>
          </p:cNvPr>
          <p:cNvSpPr txBox="1"/>
          <p:nvPr/>
        </p:nvSpPr>
        <p:spPr>
          <a:xfrm>
            <a:off x="2404395" y="3877479"/>
            <a:ext cx="476725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err="1"/>
              <a:t>Please</a:t>
            </a:r>
            <a:r>
              <a:rPr lang="fr-FR" dirty="0"/>
              <a:t> check </a:t>
            </a:r>
            <a:r>
              <a:rPr lang="fr-FR" dirty="0" err="1"/>
              <a:t>your</a:t>
            </a:r>
            <a:r>
              <a:rPr lang="fr-FR" dirty="0"/>
              <a:t> information </a:t>
            </a:r>
          </a:p>
          <a:p>
            <a:r>
              <a:rPr lang="fr-FR" dirty="0"/>
              <a:t>      and </a:t>
            </a:r>
            <a:r>
              <a:rPr lang="fr-FR" dirty="0" err="1"/>
              <a:t>inform</a:t>
            </a:r>
            <a:r>
              <a:rPr lang="fr-FR" dirty="0"/>
              <a:t> us in case of update </a:t>
            </a:r>
            <a:r>
              <a:rPr lang="fr-FR" dirty="0" err="1"/>
              <a:t>need</a:t>
            </a:r>
            <a:r>
              <a:rPr lang="fr-FR" dirty="0"/>
              <a:t>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AD8511-8DF0-ACF3-2F20-F7E34ED9B4F8}"/>
              </a:ext>
            </a:extLst>
          </p:cNvPr>
          <p:cNvSpPr txBox="1"/>
          <p:nvPr/>
        </p:nvSpPr>
        <p:spPr>
          <a:xfrm rot="20828355">
            <a:off x="415411" y="2445666"/>
            <a:ext cx="85176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i="1" dirty="0">
                <a:solidFill>
                  <a:schemeClr val="accent2"/>
                </a:solidFill>
              </a:rPr>
              <a:t> GNSS (</a:t>
            </a:r>
            <a:r>
              <a:rPr lang="fr-FR" sz="1800" i="1" dirty="0" err="1">
                <a:solidFill>
                  <a:schemeClr val="accent2"/>
                </a:solidFill>
              </a:rPr>
              <a:t>receiver</a:t>
            </a:r>
            <a:r>
              <a:rPr lang="fr-FR" sz="1800" i="1" dirty="0">
                <a:solidFill>
                  <a:schemeClr val="accent2"/>
                </a:solidFill>
              </a:rPr>
              <a:t>/</a:t>
            </a:r>
            <a:r>
              <a:rPr lang="fr-FR" sz="1800" i="1" dirty="0" err="1">
                <a:solidFill>
                  <a:schemeClr val="accent2"/>
                </a:solidFill>
              </a:rPr>
              <a:t>Antenna</a:t>
            </a:r>
            <a:r>
              <a:rPr lang="fr-FR" sz="1800" i="1" dirty="0">
                <a:solidFill>
                  <a:schemeClr val="accent2"/>
                </a:solidFill>
              </a:rPr>
              <a:t>) change </a:t>
            </a:r>
            <a:r>
              <a:rPr lang="fr-FR" i="1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fr-FR" sz="1800" i="1" dirty="0">
                <a:solidFill>
                  <a:schemeClr val="accent2"/>
                </a:solidFill>
              </a:rPr>
              <a:t> </a:t>
            </a:r>
            <a:r>
              <a:rPr lang="fr-FR" sz="1800" i="1" dirty="0" err="1">
                <a:solidFill>
                  <a:schemeClr val="accent2"/>
                </a:solidFill>
              </a:rPr>
              <a:t>need</a:t>
            </a:r>
            <a:r>
              <a:rPr lang="fr-FR" sz="1800" i="1" dirty="0">
                <a:solidFill>
                  <a:schemeClr val="accent2"/>
                </a:solidFill>
              </a:rPr>
              <a:t> to use new « BIPM ID » for </a:t>
            </a:r>
            <a:r>
              <a:rPr lang="fr-FR" sz="1800" i="1" dirty="0" err="1">
                <a:solidFill>
                  <a:schemeClr val="accent2"/>
                </a:solidFill>
              </a:rPr>
              <a:t>traceability</a:t>
            </a:r>
            <a:r>
              <a:rPr lang="fr-FR" sz="1800" i="1" dirty="0">
                <a:solidFill>
                  <a:schemeClr val="accent2"/>
                </a:solidFill>
              </a:rPr>
              <a:t> !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11A75B3-755E-ABA3-A335-9457236264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162">
            <a:off x="500885" y="3374860"/>
            <a:ext cx="319148" cy="3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D257081-65FC-77AF-36E3-B841CF4C5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35881" r="24801" b="34005"/>
          <a:stretch/>
        </p:blipFill>
        <p:spPr>
          <a:xfrm>
            <a:off x="627714" y="1660165"/>
            <a:ext cx="6264696" cy="15489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2" y="9905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Annual updated </a:t>
            </a:r>
            <a:r>
              <a:rPr lang="en-US" sz="1800" dirty="0" err="1"/>
              <a:t>informations</a:t>
            </a:r>
            <a:r>
              <a:rPr lang="en-US" sz="1800" dirty="0"/>
              <a:t> ( from Annual Report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Time </a:t>
            </a:r>
            <a:r>
              <a:rPr lang="fr-FR" sz="1800" dirty="0" err="1"/>
              <a:t>dissemination</a:t>
            </a:r>
            <a:r>
              <a:rPr lang="fr-FR" sz="1800" dirty="0"/>
              <a:t> / Time </a:t>
            </a:r>
            <a:r>
              <a:rPr lang="fr-FR" sz="1800" dirty="0" err="1"/>
              <a:t>signals</a:t>
            </a:r>
            <a:endParaRPr lang="fr-FR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Equipment in the laboratories ( old Table 4)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Consultation portal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50ADD4-EAD3-43EA-B182-EAD2D3D36315}"/>
              </a:ext>
            </a:extLst>
          </p:cNvPr>
          <p:cNvSpPr txBox="1"/>
          <p:nvPr/>
        </p:nvSpPr>
        <p:spPr>
          <a:xfrm>
            <a:off x="6579528" y="39576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https://webtai.bipm.org</a:t>
            </a:r>
            <a:endParaRPr lang="fr-FR" dirty="0"/>
          </a:p>
        </p:txBody>
      </p:sp>
      <p:pic>
        <p:nvPicPr>
          <p:cNvPr id="4" name="Picture 2" descr="Fichier html - Icônes interface gratuites">
            <a:extLst>
              <a:ext uri="{FF2B5EF4-FFF2-40B4-BE49-F238E27FC236}">
                <a16:creationId xmlns:a16="http://schemas.microsoft.com/office/drawing/2014/main" id="{230ED1C5-9134-15ED-7673-5FAD3D7D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61" y="25604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ésultat de recherche d'images pour &quot;icon txt&quot;">
            <a:extLst>
              <a:ext uri="{FF2B5EF4-FFF2-40B4-BE49-F238E27FC236}">
                <a16:creationId xmlns:a16="http://schemas.microsoft.com/office/drawing/2014/main" id="{4173D147-32A8-F7CC-E060-CBE4A568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62" y="231661"/>
            <a:ext cx="379037" cy="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ésultat de recherche d'images pour &quot;icon csv&quot;">
            <a:extLst>
              <a:ext uri="{FF2B5EF4-FFF2-40B4-BE49-F238E27FC236}">
                <a16:creationId xmlns:a16="http://schemas.microsoft.com/office/drawing/2014/main" id="{BEB48B20-CA93-BDD9-AE02-7E226F5A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310"/>
            <a:ext cx="379036" cy="3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5C85B0-DDCB-B18A-6FA7-C575BD64470A}"/>
              </a:ext>
            </a:extLst>
          </p:cNvPr>
          <p:cNvSpPr txBox="1"/>
          <p:nvPr/>
        </p:nvSpPr>
        <p:spPr>
          <a:xfrm rot="20872915">
            <a:off x="3477533" y="3745277"/>
            <a:ext cx="476725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inputs for 2023 !</a:t>
            </a:r>
          </a:p>
        </p:txBody>
      </p:sp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EA515400-2A68-9686-CC57-D37EE76772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63" t="28708" r="80873" b="55860"/>
          <a:stretch/>
        </p:blipFill>
        <p:spPr>
          <a:xfrm>
            <a:off x="627714" y="3653528"/>
            <a:ext cx="2067010" cy="998916"/>
          </a:xfrm>
          <a:prstGeom prst="rect">
            <a:avLst/>
          </a:prstGeom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1F1C12D-6806-7939-9AE5-DB2B6605B605}"/>
              </a:ext>
            </a:extLst>
          </p:cNvPr>
          <p:cNvSpPr txBox="1"/>
          <p:nvPr/>
        </p:nvSpPr>
        <p:spPr>
          <a:xfrm>
            <a:off x="5604864" y="4667436"/>
            <a:ext cx="268802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accent2"/>
                </a:solidFill>
              </a:rPr>
              <a:t>… </a:t>
            </a:r>
            <a:r>
              <a:rPr lang="fr-FR" sz="1400" i="1" dirty="0" err="1">
                <a:solidFill>
                  <a:schemeClr val="accent2"/>
                </a:solidFill>
              </a:rPr>
              <a:t>Only</a:t>
            </a:r>
            <a:r>
              <a:rPr lang="fr-FR" sz="1400" i="1" dirty="0">
                <a:solidFill>
                  <a:schemeClr val="accent2"/>
                </a:solidFill>
              </a:rPr>
              <a:t> 80% of </a:t>
            </a:r>
            <a:r>
              <a:rPr lang="fr-FR" sz="1400" i="1" dirty="0" err="1">
                <a:solidFill>
                  <a:schemeClr val="accent2"/>
                </a:solidFill>
              </a:rPr>
              <a:t>answer</a:t>
            </a: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80918"/>
            <a:ext cx="6527640" cy="1088132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A5F36C-33C4-4F1E-8719-0B6D409CD410}"/>
              </a:ext>
            </a:extLst>
          </p:cNvPr>
          <p:cNvSpPr txBox="1"/>
          <p:nvPr/>
        </p:nvSpPr>
        <p:spPr>
          <a:xfrm>
            <a:off x="2627784" y="3477627"/>
            <a:ext cx="68407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u="sng" dirty="0">
                <a:solidFill>
                  <a:schemeClr val="bg1">
                    <a:lumMod val="50000"/>
                  </a:schemeClr>
                </a:solidFill>
              </a:rPr>
              <a:t>Useful links: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BIPM Time Department database website :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https://webtai.bipm.org/database/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BIPM Time Department API web service :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https://webtai.bipm.org/api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Full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documentation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at :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https://webtai.bipm.org/database/guidelines.html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F.A.I.R.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principles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https://www.go-fair.org/fair-principles/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347DC5F7-6773-4992-9897-BE10080F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789" y="3155419"/>
            <a:ext cx="3630168" cy="1314450"/>
          </a:xfrm>
        </p:spPr>
        <p:txBody>
          <a:bodyPr>
            <a:normAutofit/>
          </a:bodyPr>
          <a:lstStyle/>
          <a:p>
            <a:r>
              <a:rPr lang="fr-FR" sz="1400" i="1" u="sng" dirty="0"/>
              <a:t>Contact</a:t>
            </a:r>
            <a:r>
              <a:rPr lang="fr-FR" sz="1400" i="1" dirty="0"/>
              <a:t> : </a:t>
            </a:r>
            <a:r>
              <a:rPr lang="fr-FR" sz="1400" i="1" dirty="0">
                <a:hlinkClick r:id="rId7"/>
              </a:rPr>
              <a:t>tai@bipm.org</a:t>
            </a:r>
            <a:r>
              <a:rPr lang="fr-FR" sz="1400" i="1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49FC8C-0C41-F627-47D9-AC208729DCCF}"/>
              </a:ext>
            </a:extLst>
          </p:cNvPr>
          <p:cNvSpPr txBox="1"/>
          <p:nvPr/>
        </p:nvSpPr>
        <p:spPr>
          <a:xfrm>
            <a:off x="1835696" y="1870782"/>
            <a:ext cx="652764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Reminder</a:t>
            </a:r>
            <a:r>
              <a:rPr lang="fr-FR" dirty="0"/>
              <a:t> : </a:t>
            </a:r>
            <a:r>
              <a:rPr lang="fr-FR" u="sng" dirty="0"/>
              <a:t>New format for </a:t>
            </a:r>
            <a:r>
              <a:rPr lang="fr-FR" u="sng" dirty="0" err="1"/>
              <a:t>next</a:t>
            </a:r>
            <a:r>
              <a:rPr lang="fr-FR" u="sng" dirty="0"/>
              <a:t> </a:t>
            </a:r>
            <a:r>
              <a:rPr lang="fr-FR" u="sng" dirty="0" err="1"/>
              <a:t>Circular</a:t>
            </a:r>
            <a:r>
              <a:rPr lang="fr-FR" u="sng" dirty="0"/>
              <a:t> T !</a:t>
            </a:r>
            <a:br>
              <a:rPr lang="fr-FR" dirty="0"/>
            </a:br>
            <a:r>
              <a:rPr lang="fr-FR" dirty="0"/>
              <a:t>- Section5 and section1: Not </a:t>
            </a:r>
            <a:r>
              <a:rPr lang="fr-FR" dirty="0" err="1"/>
              <a:t>calibrated</a:t>
            </a:r>
            <a:r>
              <a:rPr lang="fr-FR" dirty="0"/>
              <a:t> </a:t>
            </a:r>
            <a:r>
              <a:rPr lang="fr-FR" dirty="0" err="1"/>
              <a:t>receivers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appear</a:t>
            </a:r>
            <a:r>
              <a:rPr lang="fr-FR" dirty="0"/>
              <a:t> as NC</a:t>
            </a:r>
          </a:p>
          <a:p>
            <a:r>
              <a:rPr lang="fr-FR" dirty="0"/>
              <a:t>- Section 4 : </a:t>
            </a:r>
            <a:r>
              <a:rPr lang="fr-FR" dirty="0" err="1"/>
              <a:t>Beidou</a:t>
            </a:r>
            <a:r>
              <a:rPr lang="fr-FR" dirty="0"/>
              <a:t> and Galileo </a:t>
            </a:r>
            <a:r>
              <a:rPr lang="fr-FR" dirty="0" err="1"/>
              <a:t>added</a:t>
            </a:r>
            <a:endParaRPr lang="fr-FR" dirty="0"/>
          </a:p>
          <a:p>
            <a:pPr algn="ctr"/>
            <a:r>
              <a:rPr lang="fr-FR" dirty="0"/>
              <a:t> (</a:t>
            </a:r>
            <a:r>
              <a:rPr lang="fr-FR" dirty="0" err="1"/>
              <a:t>c.f</a:t>
            </a:r>
            <a:r>
              <a:rPr lang="fr-FR" dirty="0"/>
              <a:t>. email of 21/02/2024 for more </a:t>
            </a:r>
            <a:r>
              <a:rPr lang="fr-FR" dirty="0" err="1"/>
              <a:t>details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481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the measures of your free running clocks</a:t>
            </a:r>
          </a:p>
          <a:p>
            <a:r>
              <a:rPr lang="en-GB" dirty="0"/>
              <a:t>We need the measures of your Primary and Secondary Frequency Standards to ensure the accuracy of UTC</a:t>
            </a:r>
          </a:p>
          <a:p>
            <a:r>
              <a:rPr lang="en-GB" dirty="0"/>
              <a:t>We need also the comparison between your local UTC(k) and an external UTC(j)</a:t>
            </a:r>
          </a:p>
          <a:p>
            <a:pPr marL="0" indent="0">
              <a:buNone/>
            </a:pPr>
            <a:r>
              <a:rPr lang="en-GB" sz="1400" b="1" dirty="0">
                <a:latin typeface="Arial" charset="0"/>
              </a:rPr>
              <a:t>	</a:t>
            </a:r>
          </a:p>
          <a:p>
            <a:pPr marL="0" indent="0">
              <a:buNone/>
            </a:pPr>
            <a:r>
              <a:rPr lang="en-GB" sz="1400" b="1" dirty="0">
                <a:latin typeface="Arial" charset="0"/>
              </a:rPr>
              <a:t>Comparison obtained by: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do that?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8" y="3692743"/>
            <a:ext cx="6718233" cy="127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400" b="1" dirty="0">
                <a:latin typeface="Arial" charset="0"/>
              </a:rPr>
              <a:t>GNSS Common or All in view </a:t>
            </a:r>
            <a:endParaRPr lang="it-IT" sz="1400" b="1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it-IT" sz="1400" b="1" dirty="0">
                <a:latin typeface="Arial" charset="0"/>
              </a:rPr>
              <a:t>GNSS (</a:t>
            </a:r>
            <a:r>
              <a:rPr lang="it-IT" sz="1400" b="1" dirty="0" err="1">
                <a:latin typeface="Arial" charset="0"/>
              </a:rPr>
              <a:t>Integer</a:t>
            </a:r>
            <a:r>
              <a:rPr lang="it-IT" sz="1400" b="1" dirty="0">
                <a:latin typeface="Arial" charset="0"/>
              </a:rPr>
              <a:t>) Precise Point Positioning 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latin typeface="Arial" charset="0"/>
              </a:rPr>
              <a:t>T</a:t>
            </a:r>
            <a:r>
              <a:rPr lang="it-IT" sz="1400" b="1" dirty="0">
                <a:latin typeface="Arial" charset="0"/>
              </a:rPr>
              <a:t>wo </a:t>
            </a:r>
            <a:r>
              <a:rPr lang="en-GB" sz="1400" b="1" dirty="0">
                <a:latin typeface="Arial" charset="0"/>
              </a:rPr>
              <a:t>W</a:t>
            </a:r>
            <a:r>
              <a:rPr lang="it-IT" sz="1400" b="1" dirty="0">
                <a:latin typeface="Arial" charset="0"/>
              </a:rPr>
              <a:t>ay </a:t>
            </a:r>
            <a:r>
              <a:rPr lang="en-GB" sz="1400" b="1" dirty="0">
                <a:latin typeface="Arial" charset="0"/>
              </a:rPr>
              <a:t>S</a:t>
            </a:r>
            <a:r>
              <a:rPr lang="it-IT" sz="1400" b="1" dirty="0">
                <a:latin typeface="Arial" charset="0"/>
              </a:rPr>
              <a:t>atellite </a:t>
            </a:r>
            <a:r>
              <a:rPr lang="en-GB" sz="1400" b="1" dirty="0">
                <a:latin typeface="Arial" charset="0"/>
              </a:rPr>
              <a:t>T</a:t>
            </a:r>
            <a:r>
              <a:rPr lang="it-IT" sz="1400" b="1" dirty="0">
                <a:latin typeface="Arial" charset="0"/>
              </a:rPr>
              <a:t>ime </a:t>
            </a:r>
            <a:r>
              <a:rPr lang="en-GB" sz="1400" b="1" dirty="0">
                <a:latin typeface="Arial" charset="0"/>
              </a:rPr>
              <a:t>F</a:t>
            </a:r>
            <a:r>
              <a:rPr lang="it-IT" sz="1400" b="1" dirty="0">
                <a:latin typeface="Arial" charset="0"/>
              </a:rPr>
              <a:t>requency Transfer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latin typeface="Arial" charset="0"/>
              </a:rPr>
              <a:t>In future Optical  </a:t>
            </a:r>
            <a:r>
              <a:rPr lang="it-IT" sz="1400" b="1" dirty="0" err="1">
                <a:latin typeface="Arial" charset="0"/>
              </a:rPr>
              <a:t>fibers</a:t>
            </a:r>
            <a:r>
              <a:rPr lang="it-IT" sz="1400" b="1" dirty="0">
                <a:latin typeface="Arial" charset="0"/>
              </a:rPr>
              <a:t>, </a:t>
            </a:r>
            <a:r>
              <a:rPr lang="it-IT" sz="1400" b="1" dirty="0" err="1">
                <a:latin typeface="Arial" charset="0"/>
              </a:rPr>
              <a:t>other</a:t>
            </a:r>
            <a:r>
              <a:rPr lang="it-IT" sz="1400" b="1" dirty="0">
                <a:latin typeface="Arial" charset="0"/>
              </a:rPr>
              <a:t> </a:t>
            </a:r>
            <a:r>
              <a:rPr lang="it-IT" sz="1400" b="1" dirty="0" err="1">
                <a:latin typeface="Arial" charset="0"/>
              </a:rPr>
              <a:t>space</a:t>
            </a:r>
            <a:r>
              <a:rPr lang="it-IT" sz="1400" b="1" dirty="0">
                <a:latin typeface="Arial" charset="0"/>
              </a:rPr>
              <a:t> techniques…</a:t>
            </a:r>
            <a:endParaRPr lang="en-GB" sz="14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660232" y="3147814"/>
            <a:ext cx="1930009" cy="1690886"/>
            <a:chOff x="239" y="528"/>
            <a:chExt cx="2421" cy="2625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090" y="1632"/>
              <a:ext cx="139" cy="217"/>
              <a:chOff x="-580" y="2030"/>
              <a:chExt cx="114" cy="190"/>
            </a:xfrm>
          </p:grpSpPr>
          <p:grpSp>
            <p:nvGrpSpPr>
              <p:cNvPr id="238" name="Group 7"/>
              <p:cNvGrpSpPr>
                <a:grpSpLocks/>
              </p:cNvGrpSpPr>
              <p:nvPr/>
            </p:nvGrpSpPr>
            <p:grpSpPr bwMode="auto">
              <a:xfrm>
                <a:off x="-580" y="2030"/>
                <a:ext cx="114" cy="190"/>
                <a:chOff x="-580" y="2030"/>
                <a:chExt cx="114" cy="190"/>
              </a:xfrm>
            </p:grpSpPr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-523" y="2118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8" y="0"/>
                    </a:cxn>
                    <a:cxn ang="0">
                      <a:pos x="10" y="3"/>
                    </a:cxn>
                    <a:cxn ang="0">
                      <a:pos x="5" y="8"/>
                    </a:cxn>
                    <a:cxn ang="0">
                      <a:pos x="1" y="15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8" y="39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4" h="39">
                      <a:moveTo>
                        <a:pt x="34" y="4"/>
                      </a:move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1" y="15"/>
                      </a:lnTo>
                      <a:lnTo>
                        <a:pt x="0" y="23"/>
                      </a:lnTo>
                      <a:lnTo>
                        <a:pt x="2" y="32"/>
                      </a:lnTo>
                      <a:lnTo>
                        <a:pt x="8" y="39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6" name="Freeform 9"/>
                <p:cNvSpPr>
                  <a:spLocks/>
                </p:cNvSpPr>
                <p:nvPr/>
              </p:nvSpPr>
              <p:spPr bwMode="auto">
                <a:xfrm>
                  <a:off x="-522" y="2119"/>
                  <a:ext cx="4" cy="19"/>
                </a:xfrm>
                <a:custGeom>
                  <a:avLst/>
                  <a:gdLst/>
                  <a:ahLst/>
                  <a:cxnLst>
                    <a:cxn ang="0">
                      <a:pos x="112" y="396"/>
                    </a:cxn>
                    <a:cxn ang="0">
                      <a:pos x="112" y="396"/>
                    </a:cxn>
                    <a:cxn ang="0">
                      <a:pos x="114" y="371"/>
                    </a:cxn>
                    <a:cxn ang="0">
                      <a:pos x="112" y="346"/>
                    </a:cxn>
                    <a:cxn ang="0">
                      <a:pos x="111" y="319"/>
                    </a:cxn>
                    <a:cxn ang="0">
                      <a:pos x="110" y="290"/>
                    </a:cxn>
                    <a:cxn ang="0">
                      <a:pos x="107" y="262"/>
                    </a:cxn>
                    <a:cxn ang="0">
                      <a:pos x="104" y="232"/>
                    </a:cxn>
                    <a:cxn ang="0">
                      <a:pos x="100" y="203"/>
                    </a:cxn>
                    <a:cxn ang="0">
                      <a:pos x="96" y="175"/>
                    </a:cxn>
                    <a:cxn ang="0">
                      <a:pos x="90" y="146"/>
                    </a:cxn>
                    <a:cxn ang="0">
                      <a:pos x="84" y="120"/>
                    </a:cxn>
                    <a:cxn ang="0">
                      <a:pos x="77" y="94"/>
                    </a:cxn>
                    <a:cxn ang="0">
                      <a:pos x="69" y="71"/>
                    </a:cxn>
                    <a:cxn ang="0">
                      <a:pos x="61" y="49"/>
                    </a:cxn>
                    <a:cxn ang="0">
                      <a:pos x="52" y="30"/>
                    </a:cxn>
                    <a:cxn ang="0">
                      <a:pos x="41" y="13"/>
                    </a:cxn>
                    <a:cxn ang="0">
                      <a:pos x="26" y="0"/>
                    </a:cxn>
                    <a:cxn ang="0">
                      <a:pos x="0" y="35"/>
                    </a:cxn>
                    <a:cxn ang="0">
                      <a:pos x="6" y="42"/>
                    </a:cxn>
                    <a:cxn ang="0">
                      <a:pos x="13" y="52"/>
                    </a:cxn>
                    <a:cxn ang="0">
                      <a:pos x="20" y="68"/>
                    </a:cxn>
                    <a:cxn ang="0">
                      <a:pos x="29" y="85"/>
                    </a:cxn>
                    <a:cxn ang="0">
                      <a:pos x="35" y="106"/>
                    </a:cxn>
                    <a:cxn ang="0">
                      <a:pos x="42" y="130"/>
                    </a:cxn>
                    <a:cxn ang="0">
                      <a:pos x="48" y="154"/>
                    </a:cxn>
                    <a:cxn ang="0">
                      <a:pos x="53" y="181"/>
                    </a:cxn>
                    <a:cxn ang="0">
                      <a:pos x="57" y="210"/>
                    </a:cxn>
                    <a:cxn ang="0">
                      <a:pos x="61" y="238"/>
                    </a:cxn>
                    <a:cxn ang="0">
                      <a:pos x="64" y="266"/>
                    </a:cxn>
                    <a:cxn ang="0">
                      <a:pos x="67" y="294"/>
                    </a:cxn>
                    <a:cxn ang="0">
                      <a:pos x="68" y="321"/>
                    </a:cxn>
                    <a:cxn ang="0">
                      <a:pos x="69" y="348"/>
                    </a:cxn>
                    <a:cxn ang="0">
                      <a:pos x="69" y="371"/>
                    </a:cxn>
                    <a:cxn ang="0">
                      <a:pos x="69" y="394"/>
                    </a:cxn>
                    <a:cxn ang="0">
                      <a:pos x="69" y="394"/>
                    </a:cxn>
                    <a:cxn ang="0">
                      <a:pos x="112" y="396"/>
                    </a:cxn>
                  </a:cxnLst>
                  <a:rect l="0" t="0" r="r" b="b"/>
                  <a:pathLst>
                    <a:path w="114" h="396">
                      <a:moveTo>
                        <a:pt x="112" y="396"/>
                      </a:moveTo>
                      <a:lnTo>
                        <a:pt x="112" y="396"/>
                      </a:lnTo>
                      <a:lnTo>
                        <a:pt x="114" y="371"/>
                      </a:lnTo>
                      <a:lnTo>
                        <a:pt x="112" y="346"/>
                      </a:lnTo>
                      <a:lnTo>
                        <a:pt x="111" y="319"/>
                      </a:lnTo>
                      <a:lnTo>
                        <a:pt x="110" y="290"/>
                      </a:lnTo>
                      <a:lnTo>
                        <a:pt x="107" y="262"/>
                      </a:lnTo>
                      <a:lnTo>
                        <a:pt x="104" y="232"/>
                      </a:lnTo>
                      <a:lnTo>
                        <a:pt x="100" y="203"/>
                      </a:lnTo>
                      <a:lnTo>
                        <a:pt x="96" y="175"/>
                      </a:lnTo>
                      <a:lnTo>
                        <a:pt x="90" y="146"/>
                      </a:lnTo>
                      <a:lnTo>
                        <a:pt x="84" y="120"/>
                      </a:lnTo>
                      <a:lnTo>
                        <a:pt x="77" y="94"/>
                      </a:lnTo>
                      <a:lnTo>
                        <a:pt x="69" y="71"/>
                      </a:lnTo>
                      <a:lnTo>
                        <a:pt x="61" y="49"/>
                      </a:lnTo>
                      <a:lnTo>
                        <a:pt x="52" y="30"/>
                      </a:lnTo>
                      <a:lnTo>
                        <a:pt x="41" y="13"/>
                      </a:lnTo>
                      <a:lnTo>
                        <a:pt x="26" y="0"/>
                      </a:lnTo>
                      <a:lnTo>
                        <a:pt x="0" y="35"/>
                      </a:lnTo>
                      <a:lnTo>
                        <a:pt x="6" y="42"/>
                      </a:lnTo>
                      <a:lnTo>
                        <a:pt x="13" y="52"/>
                      </a:lnTo>
                      <a:lnTo>
                        <a:pt x="20" y="68"/>
                      </a:lnTo>
                      <a:lnTo>
                        <a:pt x="29" y="85"/>
                      </a:lnTo>
                      <a:lnTo>
                        <a:pt x="35" y="106"/>
                      </a:lnTo>
                      <a:lnTo>
                        <a:pt x="42" y="130"/>
                      </a:lnTo>
                      <a:lnTo>
                        <a:pt x="48" y="154"/>
                      </a:lnTo>
                      <a:lnTo>
                        <a:pt x="53" y="181"/>
                      </a:lnTo>
                      <a:lnTo>
                        <a:pt x="57" y="210"/>
                      </a:lnTo>
                      <a:lnTo>
                        <a:pt x="61" y="238"/>
                      </a:lnTo>
                      <a:lnTo>
                        <a:pt x="64" y="266"/>
                      </a:lnTo>
                      <a:lnTo>
                        <a:pt x="67" y="294"/>
                      </a:lnTo>
                      <a:lnTo>
                        <a:pt x="68" y="321"/>
                      </a:lnTo>
                      <a:lnTo>
                        <a:pt x="69" y="348"/>
                      </a:lnTo>
                      <a:lnTo>
                        <a:pt x="69" y="371"/>
                      </a:lnTo>
                      <a:lnTo>
                        <a:pt x="69" y="394"/>
                      </a:lnTo>
                      <a:lnTo>
                        <a:pt x="69" y="394"/>
                      </a:lnTo>
                      <a:lnTo>
                        <a:pt x="112" y="3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" name="Freeform 10"/>
                <p:cNvSpPr>
                  <a:spLocks/>
                </p:cNvSpPr>
                <p:nvPr/>
              </p:nvSpPr>
              <p:spPr bwMode="auto">
                <a:xfrm>
                  <a:off x="-520" y="213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208" y="58"/>
                    </a:cxn>
                    <a:cxn ang="0">
                      <a:pos x="208" y="58"/>
                    </a:cxn>
                    <a:cxn ang="0">
                      <a:pos x="191" y="70"/>
                    </a:cxn>
                    <a:cxn ang="0">
                      <a:pos x="174" y="80"/>
                    </a:cxn>
                    <a:cxn ang="0">
                      <a:pos x="158" y="88"/>
                    </a:cxn>
                    <a:cxn ang="0">
                      <a:pos x="140" y="95"/>
                    </a:cxn>
                    <a:cxn ang="0">
                      <a:pos x="126" y="99"/>
                    </a:cxn>
                    <a:cxn ang="0">
                      <a:pos x="112" y="101"/>
                    </a:cxn>
                    <a:cxn ang="0">
                      <a:pos x="99" y="101"/>
                    </a:cxn>
                    <a:cxn ang="0">
                      <a:pos x="88" y="99"/>
                    </a:cxn>
                    <a:cxn ang="0">
                      <a:pos x="78" y="96"/>
                    </a:cxn>
                    <a:cxn ang="0">
                      <a:pos x="69" y="90"/>
                    </a:cxn>
                    <a:cxn ang="0">
                      <a:pos x="62" y="82"/>
                    </a:cxn>
                    <a:cxn ang="0">
                      <a:pos x="56" y="73"/>
                    </a:cxn>
                    <a:cxn ang="0">
                      <a:pos x="50" y="60"/>
                    </a:cxn>
                    <a:cxn ang="0">
                      <a:pos x="46" y="45"/>
                    </a:cxn>
                    <a:cxn ang="0">
                      <a:pos x="43" y="25"/>
                    </a:cxn>
                    <a:cxn ang="0">
                      <a:pos x="43" y="2"/>
                    </a:cxn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3" y="53"/>
                    </a:cxn>
                    <a:cxn ang="0">
                      <a:pos x="9" y="74"/>
                    </a:cxn>
                    <a:cxn ang="0">
                      <a:pos x="17" y="94"/>
                    </a:cxn>
                    <a:cxn ang="0">
                      <a:pos x="28" y="111"/>
                    </a:cxn>
                    <a:cxn ang="0">
                      <a:pos x="43" y="124"/>
                    </a:cxn>
                    <a:cxn ang="0">
                      <a:pos x="58" y="135"/>
                    </a:cxn>
                    <a:cxn ang="0">
                      <a:pos x="77" y="142"/>
                    </a:cxn>
                    <a:cxn ang="0">
                      <a:pos x="97" y="144"/>
                    </a:cxn>
                    <a:cxn ang="0">
                      <a:pos x="114" y="144"/>
                    </a:cxn>
                    <a:cxn ang="0">
                      <a:pos x="134" y="142"/>
                    </a:cxn>
                    <a:cxn ang="0">
                      <a:pos x="155" y="136"/>
                    </a:cxn>
                    <a:cxn ang="0">
                      <a:pos x="174" y="128"/>
                    </a:cxn>
                    <a:cxn ang="0">
                      <a:pos x="194" y="119"/>
                    </a:cxn>
                    <a:cxn ang="0">
                      <a:pos x="216" y="107"/>
                    </a:cxn>
                    <a:cxn ang="0">
                      <a:pos x="235" y="93"/>
                    </a:cxn>
                    <a:cxn ang="0">
                      <a:pos x="235" y="93"/>
                    </a:cxn>
                    <a:cxn ang="0">
                      <a:pos x="208" y="58"/>
                    </a:cxn>
                  </a:cxnLst>
                  <a:rect l="0" t="0" r="r" b="b"/>
                  <a:pathLst>
                    <a:path w="235" h="144">
                      <a:moveTo>
                        <a:pt x="208" y="58"/>
                      </a:moveTo>
                      <a:lnTo>
                        <a:pt x="208" y="58"/>
                      </a:lnTo>
                      <a:lnTo>
                        <a:pt x="191" y="70"/>
                      </a:lnTo>
                      <a:lnTo>
                        <a:pt x="174" y="80"/>
                      </a:lnTo>
                      <a:lnTo>
                        <a:pt x="158" y="88"/>
                      </a:lnTo>
                      <a:lnTo>
                        <a:pt x="140" y="95"/>
                      </a:lnTo>
                      <a:lnTo>
                        <a:pt x="126" y="99"/>
                      </a:lnTo>
                      <a:lnTo>
                        <a:pt x="112" y="101"/>
                      </a:lnTo>
                      <a:lnTo>
                        <a:pt x="99" y="101"/>
                      </a:lnTo>
                      <a:lnTo>
                        <a:pt x="88" y="99"/>
                      </a:lnTo>
                      <a:lnTo>
                        <a:pt x="78" y="96"/>
                      </a:lnTo>
                      <a:lnTo>
                        <a:pt x="69" y="90"/>
                      </a:lnTo>
                      <a:lnTo>
                        <a:pt x="62" y="82"/>
                      </a:lnTo>
                      <a:lnTo>
                        <a:pt x="56" y="73"/>
                      </a:lnTo>
                      <a:lnTo>
                        <a:pt x="50" y="60"/>
                      </a:lnTo>
                      <a:lnTo>
                        <a:pt x="46" y="45"/>
                      </a:lnTo>
                      <a:lnTo>
                        <a:pt x="43" y="25"/>
                      </a:lnTo>
                      <a:lnTo>
                        <a:pt x="43" y="2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3" y="53"/>
                      </a:lnTo>
                      <a:lnTo>
                        <a:pt x="9" y="74"/>
                      </a:lnTo>
                      <a:lnTo>
                        <a:pt x="17" y="94"/>
                      </a:lnTo>
                      <a:lnTo>
                        <a:pt x="28" y="111"/>
                      </a:lnTo>
                      <a:lnTo>
                        <a:pt x="43" y="124"/>
                      </a:lnTo>
                      <a:lnTo>
                        <a:pt x="58" y="135"/>
                      </a:lnTo>
                      <a:lnTo>
                        <a:pt x="77" y="142"/>
                      </a:lnTo>
                      <a:lnTo>
                        <a:pt x="97" y="144"/>
                      </a:lnTo>
                      <a:lnTo>
                        <a:pt x="114" y="144"/>
                      </a:lnTo>
                      <a:lnTo>
                        <a:pt x="134" y="142"/>
                      </a:lnTo>
                      <a:lnTo>
                        <a:pt x="155" y="136"/>
                      </a:lnTo>
                      <a:lnTo>
                        <a:pt x="174" y="128"/>
                      </a:lnTo>
                      <a:lnTo>
                        <a:pt x="194" y="119"/>
                      </a:lnTo>
                      <a:lnTo>
                        <a:pt x="216" y="107"/>
                      </a:lnTo>
                      <a:lnTo>
                        <a:pt x="235" y="93"/>
                      </a:lnTo>
                      <a:lnTo>
                        <a:pt x="235" y="93"/>
                      </a:lnTo>
                      <a:lnTo>
                        <a:pt x="20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8" name="Freeform 11"/>
                <p:cNvSpPr>
                  <a:spLocks/>
                </p:cNvSpPr>
                <p:nvPr/>
              </p:nvSpPr>
              <p:spPr bwMode="auto">
                <a:xfrm>
                  <a:off x="-512" y="2132"/>
                  <a:ext cx="5" cy="10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73" y="5"/>
                    </a:cxn>
                    <a:cxn ang="0">
                      <a:pos x="71" y="13"/>
                    </a:cxn>
                    <a:cxn ang="0">
                      <a:pos x="70" y="20"/>
                    </a:cxn>
                    <a:cxn ang="0">
                      <a:pos x="67" y="30"/>
                    </a:cxn>
                    <a:cxn ang="0">
                      <a:pos x="65" y="41"/>
                    </a:cxn>
                    <a:cxn ang="0">
                      <a:pos x="61" y="54"/>
                    </a:cxn>
                    <a:cxn ang="0">
                      <a:pos x="58" y="67"/>
                    </a:cxn>
                    <a:cxn ang="0">
                      <a:pos x="53" y="80"/>
                    </a:cxn>
                    <a:cxn ang="0">
                      <a:pos x="47" y="95"/>
                    </a:cxn>
                    <a:cxn ang="0">
                      <a:pos x="42" y="109"/>
                    </a:cxn>
                    <a:cxn ang="0">
                      <a:pos x="35" y="121"/>
                    </a:cxn>
                    <a:cxn ang="0">
                      <a:pos x="27" y="134"/>
                    </a:cxn>
                    <a:cxn ang="0">
                      <a:pos x="20" y="145"/>
                    </a:cxn>
                    <a:cxn ang="0">
                      <a:pos x="10" y="154"/>
                    </a:cxn>
                    <a:cxn ang="0">
                      <a:pos x="0" y="163"/>
                    </a:cxn>
                    <a:cxn ang="0">
                      <a:pos x="27" y="198"/>
                    </a:cxn>
                    <a:cxn ang="0">
                      <a:pos x="40" y="186"/>
                    </a:cxn>
                    <a:cxn ang="0">
                      <a:pos x="52" y="173"/>
                    </a:cxn>
                    <a:cxn ang="0">
                      <a:pos x="63" y="159"/>
                    </a:cxn>
                    <a:cxn ang="0">
                      <a:pos x="74" y="143"/>
                    </a:cxn>
                    <a:cxn ang="0">
                      <a:pos x="81" y="127"/>
                    </a:cxn>
                    <a:cxn ang="0">
                      <a:pos x="88" y="112"/>
                    </a:cxn>
                    <a:cxn ang="0">
                      <a:pos x="94" y="96"/>
                    </a:cxn>
                    <a:cxn ang="0">
                      <a:pos x="99" y="81"/>
                    </a:cxn>
                    <a:cxn ang="0">
                      <a:pos x="104" y="66"/>
                    </a:cxn>
                    <a:cxn ang="0">
                      <a:pos x="108" y="51"/>
                    </a:cxn>
                    <a:cxn ang="0">
                      <a:pos x="110" y="40"/>
                    </a:cxn>
                    <a:cxn ang="0">
                      <a:pos x="113" y="28"/>
                    </a:cxn>
                    <a:cxn ang="0">
                      <a:pos x="114" y="19"/>
                    </a:cxn>
                    <a:cxn ang="0">
                      <a:pos x="115" y="14"/>
                    </a:cxn>
                    <a:cxn ang="0">
                      <a:pos x="116" y="9"/>
                    </a:cxn>
                    <a:cxn ang="0">
                      <a:pos x="116" y="7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116" h="1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3" y="5"/>
                      </a:lnTo>
                      <a:lnTo>
                        <a:pt x="71" y="13"/>
                      </a:lnTo>
                      <a:lnTo>
                        <a:pt x="70" y="20"/>
                      </a:lnTo>
                      <a:lnTo>
                        <a:pt x="67" y="30"/>
                      </a:lnTo>
                      <a:lnTo>
                        <a:pt x="65" y="41"/>
                      </a:lnTo>
                      <a:lnTo>
                        <a:pt x="61" y="54"/>
                      </a:lnTo>
                      <a:lnTo>
                        <a:pt x="58" y="67"/>
                      </a:lnTo>
                      <a:lnTo>
                        <a:pt x="53" y="80"/>
                      </a:lnTo>
                      <a:lnTo>
                        <a:pt x="47" y="95"/>
                      </a:lnTo>
                      <a:lnTo>
                        <a:pt x="42" y="109"/>
                      </a:lnTo>
                      <a:lnTo>
                        <a:pt x="35" y="121"/>
                      </a:lnTo>
                      <a:lnTo>
                        <a:pt x="27" y="134"/>
                      </a:lnTo>
                      <a:lnTo>
                        <a:pt x="20" y="145"/>
                      </a:lnTo>
                      <a:lnTo>
                        <a:pt x="10" y="154"/>
                      </a:lnTo>
                      <a:lnTo>
                        <a:pt x="0" y="163"/>
                      </a:lnTo>
                      <a:lnTo>
                        <a:pt x="27" y="198"/>
                      </a:lnTo>
                      <a:lnTo>
                        <a:pt x="40" y="186"/>
                      </a:lnTo>
                      <a:lnTo>
                        <a:pt x="52" y="173"/>
                      </a:lnTo>
                      <a:lnTo>
                        <a:pt x="63" y="159"/>
                      </a:lnTo>
                      <a:lnTo>
                        <a:pt x="74" y="143"/>
                      </a:lnTo>
                      <a:lnTo>
                        <a:pt x="81" y="127"/>
                      </a:lnTo>
                      <a:lnTo>
                        <a:pt x="88" y="112"/>
                      </a:lnTo>
                      <a:lnTo>
                        <a:pt x="94" y="96"/>
                      </a:lnTo>
                      <a:lnTo>
                        <a:pt x="99" y="81"/>
                      </a:lnTo>
                      <a:lnTo>
                        <a:pt x="104" y="66"/>
                      </a:lnTo>
                      <a:lnTo>
                        <a:pt x="108" y="51"/>
                      </a:lnTo>
                      <a:lnTo>
                        <a:pt x="110" y="40"/>
                      </a:lnTo>
                      <a:lnTo>
                        <a:pt x="113" y="28"/>
                      </a:lnTo>
                      <a:lnTo>
                        <a:pt x="114" y="19"/>
                      </a:lnTo>
                      <a:lnTo>
                        <a:pt x="115" y="14"/>
                      </a:lnTo>
                      <a:lnTo>
                        <a:pt x="116" y="9"/>
                      </a:lnTo>
                      <a:lnTo>
                        <a:pt x="116" y="7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9" name="Freeform 12"/>
                <p:cNvSpPr>
                  <a:spLocks/>
                </p:cNvSpPr>
                <p:nvPr/>
              </p:nvSpPr>
              <p:spPr bwMode="auto">
                <a:xfrm>
                  <a:off x="-509" y="213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42" y="25"/>
                    </a:cxn>
                    <a:cxn ang="0">
                      <a:pos x="42" y="15"/>
                    </a:cxn>
                    <a:cxn ang="0">
                      <a:pos x="38" y="7"/>
                    </a:cxn>
                    <a:cxn ang="0">
                      <a:pos x="32" y="2"/>
                    </a:cxn>
                    <a:cxn ang="0">
                      <a:pos x="24" y="0"/>
                    </a:cxn>
                    <a:cxn ang="0">
                      <a:pos x="16" y="0"/>
                    </a:cxn>
                    <a:cxn ang="0">
                      <a:pos x="9" y="3"/>
                    </a:cxn>
                    <a:cxn ang="0">
                      <a:pos x="3" y="9"/>
                    </a:cxn>
                    <a:cxn ang="0">
                      <a:pos x="0" y="18"/>
                    </a:cxn>
                    <a:cxn ang="0">
                      <a:pos x="42" y="25"/>
                    </a:cxn>
                  </a:cxnLst>
                  <a:rect l="0" t="0" r="r" b="b"/>
                  <a:pathLst>
                    <a:path w="42" h="25">
                      <a:moveTo>
                        <a:pt x="42" y="25"/>
                      </a:moveTo>
                      <a:lnTo>
                        <a:pt x="42" y="15"/>
                      </a:lnTo>
                      <a:lnTo>
                        <a:pt x="38" y="7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3"/>
                      </a:lnTo>
                      <a:lnTo>
                        <a:pt x="3" y="9"/>
                      </a:lnTo>
                      <a:lnTo>
                        <a:pt x="0" y="18"/>
                      </a:lnTo>
                      <a:lnTo>
                        <a:pt x="4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0" name="Freeform 13"/>
                <p:cNvSpPr>
                  <a:spLocks/>
                </p:cNvSpPr>
                <p:nvPr/>
              </p:nvSpPr>
              <p:spPr bwMode="auto">
                <a:xfrm>
                  <a:off x="-517" y="2127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5" y="55"/>
                    </a:cxn>
                    <a:cxn ang="0">
                      <a:pos x="173" y="59"/>
                    </a:cxn>
                    <a:cxn ang="0">
                      <a:pos x="167" y="71"/>
                    </a:cxn>
                    <a:cxn ang="0">
                      <a:pos x="157" y="87"/>
                    </a:cxn>
                    <a:cxn ang="0">
                      <a:pos x="146" y="106"/>
                    </a:cxn>
                    <a:cxn ang="0">
                      <a:pos x="134" y="127"/>
                    </a:cxn>
                    <a:cxn ang="0">
                      <a:pos x="123" y="147"/>
                    </a:cxn>
                    <a:cxn ang="0">
                      <a:pos x="112" y="165"/>
                    </a:cxn>
                    <a:cxn ang="0">
                      <a:pos x="104" y="179"/>
                    </a:cxn>
                    <a:cxn ang="0">
                      <a:pos x="91" y="191"/>
                    </a:cxn>
                    <a:cxn ang="0">
                      <a:pos x="76" y="199"/>
                    </a:cxn>
                    <a:cxn ang="0">
                      <a:pos x="59" y="201"/>
                    </a:cxn>
                    <a:cxn ang="0">
                      <a:pos x="41" y="199"/>
                    </a:cxn>
                    <a:cxn ang="0">
                      <a:pos x="24" y="192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2" y="119"/>
                    </a:cxn>
                    <a:cxn ang="0">
                      <a:pos x="7" y="96"/>
                    </a:cxn>
                    <a:cxn ang="0">
                      <a:pos x="13" y="73"/>
                    </a:cxn>
                    <a:cxn ang="0">
                      <a:pos x="20" y="50"/>
                    </a:cxn>
                    <a:cxn ang="0">
                      <a:pos x="27" y="31"/>
                    </a:cxn>
                    <a:cxn ang="0">
                      <a:pos x="33" y="14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5" h="201">
                      <a:moveTo>
                        <a:pt x="39" y="0"/>
                      </a:moveTo>
                      <a:lnTo>
                        <a:pt x="175" y="55"/>
                      </a:lnTo>
                      <a:lnTo>
                        <a:pt x="173" y="59"/>
                      </a:lnTo>
                      <a:lnTo>
                        <a:pt x="167" y="71"/>
                      </a:lnTo>
                      <a:lnTo>
                        <a:pt x="157" y="87"/>
                      </a:lnTo>
                      <a:lnTo>
                        <a:pt x="146" y="106"/>
                      </a:lnTo>
                      <a:lnTo>
                        <a:pt x="134" y="127"/>
                      </a:lnTo>
                      <a:lnTo>
                        <a:pt x="123" y="147"/>
                      </a:lnTo>
                      <a:lnTo>
                        <a:pt x="112" y="165"/>
                      </a:lnTo>
                      <a:lnTo>
                        <a:pt x="104" y="179"/>
                      </a:lnTo>
                      <a:lnTo>
                        <a:pt x="91" y="191"/>
                      </a:lnTo>
                      <a:lnTo>
                        <a:pt x="76" y="199"/>
                      </a:lnTo>
                      <a:lnTo>
                        <a:pt x="59" y="201"/>
                      </a:lnTo>
                      <a:lnTo>
                        <a:pt x="41" y="199"/>
                      </a:lnTo>
                      <a:lnTo>
                        <a:pt x="24" y="192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7" y="96"/>
                      </a:lnTo>
                      <a:lnTo>
                        <a:pt x="13" y="73"/>
                      </a:lnTo>
                      <a:lnTo>
                        <a:pt x="20" y="50"/>
                      </a:lnTo>
                      <a:lnTo>
                        <a:pt x="27" y="31"/>
                      </a:lnTo>
                      <a:lnTo>
                        <a:pt x="33" y="14"/>
                      </a:lnTo>
                      <a:lnTo>
                        <a:pt x="37" y="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1" name="Freeform 14"/>
                <p:cNvSpPr>
                  <a:spLocks/>
                </p:cNvSpPr>
                <p:nvPr/>
              </p:nvSpPr>
              <p:spPr bwMode="auto">
                <a:xfrm>
                  <a:off x="-517" y="2127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5" y="55"/>
                    </a:cxn>
                    <a:cxn ang="0">
                      <a:pos x="175" y="55"/>
                    </a:cxn>
                    <a:cxn ang="0">
                      <a:pos x="173" y="59"/>
                    </a:cxn>
                    <a:cxn ang="0">
                      <a:pos x="167" y="71"/>
                    </a:cxn>
                    <a:cxn ang="0">
                      <a:pos x="157" y="87"/>
                    </a:cxn>
                    <a:cxn ang="0">
                      <a:pos x="146" y="106"/>
                    </a:cxn>
                    <a:cxn ang="0">
                      <a:pos x="134" y="127"/>
                    </a:cxn>
                    <a:cxn ang="0">
                      <a:pos x="123" y="147"/>
                    </a:cxn>
                    <a:cxn ang="0">
                      <a:pos x="112" y="165"/>
                    </a:cxn>
                    <a:cxn ang="0">
                      <a:pos x="104" y="179"/>
                    </a:cxn>
                    <a:cxn ang="0">
                      <a:pos x="104" y="179"/>
                    </a:cxn>
                    <a:cxn ang="0">
                      <a:pos x="91" y="191"/>
                    </a:cxn>
                    <a:cxn ang="0">
                      <a:pos x="76" y="199"/>
                    </a:cxn>
                    <a:cxn ang="0">
                      <a:pos x="59" y="201"/>
                    </a:cxn>
                    <a:cxn ang="0">
                      <a:pos x="41" y="199"/>
                    </a:cxn>
                    <a:cxn ang="0">
                      <a:pos x="24" y="192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0" y="140"/>
                    </a:cxn>
                    <a:cxn ang="0">
                      <a:pos x="2" y="119"/>
                    </a:cxn>
                    <a:cxn ang="0">
                      <a:pos x="7" y="96"/>
                    </a:cxn>
                    <a:cxn ang="0">
                      <a:pos x="13" y="73"/>
                    </a:cxn>
                    <a:cxn ang="0">
                      <a:pos x="20" y="50"/>
                    </a:cxn>
                    <a:cxn ang="0">
                      <a:pos x="27" y="31"/>
                    </a:cxn>
                    <a:cxn ang="0">
                      <a:pos x="33" y="14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5" h="201">
                      <a:moveTo>
                        <a:pt x="39" y="0"/>
                      </a:moveTo>
                      <a:lnTo>
                        <a:pt x="175" y="55"/>
                      </a:lnTo>
                      <a:lnTo>
                        <a:pt x="175" y="55"/>
                      </a:lnTo>
                      <a:lnTo>
                        <a:pt x="173" y="59"/>
                      </a:lnTo>
                      <a:lnTo>
                        <a:pt x="167" y="71"/>
                      </a:lnTo>
                      <a:lnTo>
                        <a:pt x="157" y="87"/>
                      </a:lnTo>
                      <a:lnTo>
                        <a:pt x="146" y="106"/>
                      </a:lnTo>
                      <a:lnTo>
                        <a:pt x="134" y="127"/>
                      </a:lnTo>
                      <a:lnTo>
                        <a:pt x="123" y="147"/>
                      </a:lnTo>
                      <a:lnTo>
                        <a:pt x="112" y="165"/>
                      </a:lnTo>
                      <a:lnTo>
                        <a:pt x="104" y="179"/>
                      </a:lnTo>
                      <a:lnTo>
                        <a:pt x="104" y="179"/>
                      </a:lnTo>
                      <a:lnTo>
                        <a:pt x="91" y="191"/>
                      </a:lnTo>
                      <a:lnTo>
                        <a:pt x="76" y="199"/>
                      </a:lnTo>
                      <a:lnTo>
                        <a:pt x="59" y="201"/>
                      </a:lnTo>
                      <a:lnTo>
                        <a:pt x="41" y="199"/>
                      </a:lnTo>
                      <a:lnTo>
                        <a:pt x="24" y="192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7" y="96"/>
                      </a:lnTo>
                      <a:lnTo>
                        <a:pt x="13" y="73"/>
                      </a:lnTo>
                      <a:lnTo>
                        <a:pt x="20" y="50"/>
                      </a:lnTo>
                      <a:lnTo>
                        <a:pt x="27" y="31"/>
                      </a:lnTo>
                      <a:lnTo>
                        <a:pt x="33" y="14"/>
                      </a:lnTo>
                      <a:lnTo>
                        <a:pt x="37" y="4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2" name="Freeform 15"/>
                <p:cNvSpPr>
                  <a:spLocks/>
                </p:cNvSpPr>
                <p:nvPr/>
              </p:nvSpPr>
              <p:spPr bwMode="auto">
                <a:xfrm>
                  <a:off x="-517" y="212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5" y="54"/>
                    </a:cxn>
                    <a:cxn ang="0">
                      <a:pos x="173" y="58"/>
                    </a:cxn>
                    <a:cxn ang="0">
                      <a:pos x="167" y="70"/>
                    </a:cxn>
                    <a:cxn ang="0">
                      <a:pos x="158" y="86"/>
                    </a:cxn>
                    <a:cxn ang="0">
                      <a:pos x="146" y="105"/>
                    </a:cxn>
                    <a:cxn ang="0">
                      <a:pos x="134" y="127"/>
                    </a:cxn>
                    <a:cxn ang="0">
                      <a:pos x="123" y="147"/>
                    </a:cxn>
                    <a:cxn ang="0">
                      <a:pos x="112" y="165"/>
                    </a:cxn>
                    <a:cxn ang="0">
                      <a:pos x="103" y="179"/>
                    </a:cxn>
                    <a:cxn ang="0">
                      <a:pos x="91" y="191"/>
                    </a:cxn>
                    <a:cxn ang="0">
                      <a:pos x="75" y="198"/>
                    </a:cxn>
                    <a:cxn ang="0">
                      <a:pos x="58" y="202"/>
                    </a:cxn>
                    <a:cxn ang="0">
                      <a:pos x="41" y="199"/>
                    </a:cxn>
                    <a:cxn ang="0">
                      <a:pos x="25" y="192"/>
                    </a:cxn>
                    <a:cxn ang="0">
                      <a:pos x="11" y="180"/>
                    </a:cxn>
                    <a:cxn ang="0">
                      <a:pos x="2" y="162"/>
                    </a:cxn>
                    <a:cxn ang="0">
                      <a:pos x="0" y="139"/>
                    </a:cxn>
                    <a:cxn ang="0">
                      <a:pos x="2" y="119"/>
                    </a:cxn>
                    <a:cxn ang="0">
                      <a:pos x="7" y="95"/>
                    </a:cxn>
                    <a:cxn ang="0">
                      <a:pos x="13" y="73"/>
                    </a:cxn>
                    <a:cxn ang="0">
                      <a:pos x="21" y="50"/>
                    </a:cxn>
                    <a:cxn ang="0">
                      <a:pos x="28" y="31"/>
                    </a:cxn>
                    <a:cxn ang="0">
                      <a:pos x="33" y="14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5" h="202">
                      <a:moveTo>
                        <a:pt x="39" y="0"/>
                      </a:moveTo>
                      <a:lnTo>
                        <a:pt x="175" y="54"/>
                      </a:lnTo>
                      <a:lnTo>
                        <a:pt x="173" y="58"/>
                      </a:lnTo>
                      <a:lnTo>
                        <a:pt x="167" y="70"/>
                      </a:lnTo>
                      <a:lnTo>
                        <a:pt x="158" y="86"/>
                      </a:lnTo>
                      <a:lnTo>
                        <a:pt x="146" y="105"/>
                      </a:lnTo>
                      <a:lnTo>
                        <a:pt x="134" y="127"/>
                      </a:lnTo>
                      <a:lnTo>
                        <a:pt x="123" y="147"/>
                      </a:lnTo>
                      <a:lnTo>
                        <a:pt x="112" y="165"/>
                      </a:lnTo>
                      <a:lnTo>
                        <a:pt x="103" y="179"/>
                      </a:lnTo>
                      <a:lnTo>
                        <a:pt x="91" y="191"/>
                      </a:lnTo>
                      <a:lnTo>
                        <a:pt x="75" y="198"/>
                      </a:lnTo>
                      <a:lnTo>
                        <a:pt x="58" y="202"/>
                      </a:lnTo>
                      <a:lnTo>
                        <a:pt x="41" y="199"/>
                      </a:lnTo>
                      <a:lnTo>
                        <a:pt x="25" y="192"/>
                      </a:lnTo>
                      <a:lnTo>
                        <a:pt x="11" y="180"/>
                      </a:lnTo>
                      <a:lnTo>
                        <a:pt x="2" y="162"/>
                      </a:lnTo>
                      <a:lnTo>
                        <a:pt x="0" y="139"/>
                      </a:lnTo>
                      <a:lnTo>
                        <a:pt x="2" y="119"/>
                      </a:lnTo>
                      <a:lnTo>
                        <a:pt x="7" y="95"/>
                      </a:lnTo>
                      <a:lnTo>
                        <a:pt x="13" y="73"/>
                      </a:lnTo>
                      <a:lnTo>
                        <a:pt x="21" y="50"/>
                      </a:lnTo>
                      <a:lnTo>
                        <a:pt x="28" y="31"/>
                      </a:lnTo>
                      <a:lnTo>
                        <a:pt x="33" y="14"/>
                      </a:lnTo>
                      <a:lnTo>
                        <a:pt x="37" y="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3" name="Freeform 16"/>
                <p:cNvSpPr>
                  <a:spLocks/>
                </p:cNvSpPr>
                <p:nvPr/>
              </p:nvSpPr>
              <p:spPr bwMode="auto">
                <a:xfrm>
                  <a:off x="-517" y="212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5" y="54"/>
                    </a:cxn>
                    <a:cxn ang="0">
                      <a:pos x="175" y="54"/>
                    </a:cxn>
                    <a:cxn ang="0">
                      <a:pos x="173" y="58"/>
                    </a:cxn>
                    <a:cxn ang="0">
                      <a:pos x="167" y="70"/>
                    </a:cxn>
                    <a:cxn ang="0">
                      <a:pos x="158" y="86"/>
                    </a:cxn>
                    <a:cxn ang="0">
                      <a:pos x="146" y="105"/>
                    </a:cxn>
                    <a:cxn ang="0">
                      <a:pos x="134" y="127"/>
                    </a:cxn>
                    <a:cxn ang="0">
                      <a:pos x="123" y="147"/>
                    </a:cxn>
                    <a:cxn ang="0">
                      <a:pos x="112" y="165"/>
                    </a:cxn>
                    <a:cxn ang="0">
                      <a:pos x="103" y="179"/>
                    </a:cxn>
                    <a:cxn ang="0">
                      <a:pos x="103" y="179"/>
                    </a:cxn>
                    <a:cxn ang="0">
                      <a:pos x="91" y="191"/>
                    </a:cxn>
                    <a:cxn ang="0">
                      <a:pos x="75" y="198"/>
                    </a:cxn>
                    <a:cxn ang="0">
                      <a:pos x="58" y="202"/>
                    </a:cxn>
                    <a:cxn ang="0">
                      <a:pos x="41" y="199"/>
                    </a:cxn>
                    <a:cxn ang="0">
                      <a:pos x="25" y="192"/>
                    </a:cxn>
                    <a:cxn ang="0">
                      <a:pos x="11" y="180"/>
                    </a:cxn>
                    <a:cxn ang="0">
                      <a:pos x="2" y="162"/>
                    </a:cxn>
                    <a:cxn ang="0">
                      <a:pos x="0" y="139"/>
                    </a:cxn>
                    <a:cxn ang="0">
                      <a:pos x="0" y="139"/>
                    </a:cxn>
                    <a:cxn ang="0">
                      <a:pos x="2" y="119"/>
                    </a:cxn>
                    <a:cxn ang="0">
                      <a:pos x="7" y="95"/>
                    </a:cxn>
                    <a:cxn ang="0">
                      <a:pos x="13" y="73"/>
                    </a:cxn>
                    <a:cxn ang="0">
                      <a:pos x="21" y="50"/>
                    </a:cxn>
                    <a:cxn ang="0">
                      <a:pos x="28" y="31"/>
                    </a:cxn>
                    <a:cxn ang="0">
                      <a:pos x="33" y="14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5" h="202">
                      <a:moveTo>
                        <a:pt x="39" y="0"/>
                      </a:moveTo>
                      <a:lnTo>
                        <a:pt x="175" y="54"/>
                      </a:lnTo>
                      <a:lnTo>
                        <a:pt x="175" y="54"/>
                      </a:lnTo>
                      <a:lnTo>
                        <a:pt x="173" y="58"/>
                      </a:lnTo>
                      <a:lnTo>
                        <a:pt x="167" y="70"/>
                      </a:lnTo>
                      <a:lnTo>
                        <a:pt x="158" y="86"/>
                      </a:lnTo>
                      <a:lnTo>
                        <a:pt x="146" y="105"/>
                      </a:lnTo>
                      <a:lnTo>
                        <a:pt x="134" y="127"/>
                      </a:lnTo>
                      <a:lnTo>
                        <a:pt x="123" y="147"/>
                      </a:lnTo>
                      <a:lnTo>
                        <a:pt x="112" y="165"/>
                      </a:lnTo>
                      <a:lnTo>
                        <a:pt x="103" y="179"/>
                      </a:lnTo>
                      <a:lnTo>
                        <a:pt x="103" y="179"/>
                      </a:lnTo>
                      <a:lnTo>
                        <a:pt x="91" y="191"/>
                      </a:lnTo>
                      <a:lnTo>
                        <a:pt x="75" y="198"/>
                      </a:lnTo>
                      <a:lnTo>
                        <a:pt x="58" y="202"/>
                      </a:lnTo>
                      <a:lnTo>
                        <a:pt x="41" y="199"/>
                      </a:lnTo>
                      <a:lnTo>
                        <a:pt x="25" y="192"/>
                      </a:lnTo>
                      <a:lnTo>
                        <a:pt x="11" y="180"/>
                      </a:lnTo>
                      <a:lnTo>
                        <a:pt x="2" y="162"/>
                      </a:lnTo>
                      <a:lnTo>
                        <a:pt x="0" y="139"/>
                      </a:lnTo>
                      <a:lnTo>
                        <a:pt x="0" y="139"/>
                      </a:lnTo>
                      <a:lnTo>
                        <a:pt x="2" y="119"/>
                      </a:lnTo>
                      <a:lnTo>
                        <a:pt x="7" y="95"/>
                      </a:lnTo>
                      <a:lnTo>
                        <a:pt x="13" y="73"/>
                      </a:lnTo>
                      <a:lnTo>
                        <a:pt x="21" y="50"/>
                      </a:lnTo>
                      <a:lnTo>
                        <a:pt x="28" y="31"/>
                      </a:lnTo>
                      <a:lnTo>
                        <a:pt x="33" y="14"/>
                      </a:lnTo>
                      <a:lnTo>
                        <a:pt x="37" y="4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4" name="Freeform 17"/>
                <p:cNvSpPr>
                  <a:spLocks/>
                </p:cNvSpPr>
                <p:nvPr/>
              </p:nvSpPr>
              <p:spPr bwMode="auto">
                <a:xfrm>
                  <a:off x="-556" y="2195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305" y="72"/>
                    </a:cxn>
                    <a:cxn ang="0">
                      <a:pos x="305" y="0"/>
                    </a:cxn>
                    <a:cxn ang="0">
                      <a:pos x="0" y="4"/>
                    </a:cxn>
                    <a:cxn ang="0">
                      <a:pos x="0" y="76"/>
                    </a:cxn>
                    <a:cxn ang="0">
                      <a:pos x="150" y="105"/>
                    </a:cxn>
                    <a:cxn ang="0">
                      <a:pos x="305" y="72"/>
                    </a:cxn>
                  </a:cxnLst>
                  <a:rect l="0" t="0" r="r" b="b"/>
                  <a:pathLst>
                    <a:path w="305" h="105">
                      <a:moveTo>
                        <a:pt x="305" y="72"/>
                      </a:moveTo>
                      <a:lnTo>
                        <a:pt x="305" y="0"/>
                      </a:lnTo>
                      <a:lnTo>
                        <a:pt x="0" y="4"/>
                      </a:lnTo>
                      <a:lnTo>
                        <a:pt x="0" y="76"/>
                      </a:lnTo>
                      <a:lnTo>
                        <a:pt x="150" y="105"/>
                      </a:lnTo>
                      <a:lnTo>
                        <a:pt x="305" y="72"/>
                      </a:lnTo>
                      <a:close/>
                    </a:path>
                  </a:pathLst>
                </a:custGeom>
                <a:solidFill>
                  <a:srgbClr val="98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5" name="Freeform 18"/>
                <p:cNvSpPr>
                  <a:spLocks/>
                </p:cNvSpPr>
                <p:nvPr/>
              </p:nvSpPr>
              <p:spPr bwMode="auto">
                <a:xfrm>
                  <a:off x="-556" y="2195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305" y="72"/>
                    </a:cxn>
                    <a:cxn ang="0">
                      <a:pos x="305" y="0"/>
                    </a:cxn>
                    <a:cxn ang="0">
                      <a:pos x="0" y="4"/>
                    </a:cxn>
                    <a:cxn ang="0">
                      <a:pos x="0" y="76"/>
                    </a:cxn>
                    <a:cxn ang="0">
                      <a:pos x="150" y="105"/>
                    </a:cxn>
                    <a:cxn ang="0">
                      <a:pos x="305" y="72"/>
                    </a:cxn>
                  </a:cxnLst>
                  <a:rect l="0" t="0" r="r" b="b"/>
                  <a:pathLst>
                    <a:path w="305" h="105">
                      <a:moveTo>
                        <a:pt x="305" y="72"/>
                      </a:moveTo>
                      <a:lnTo>
                        <a:pt x="305" y="0"/>
                      </a:lnTo>
                      <a:lnTo>
                        <a:pt x="0" y="4"/>
                      </a:lnTo>
                      <a:lnTo>
                        <a:pt x="0" y="76"/>
                      </a:lnTo>
                      <a:lnTo>
                        <a:pt x="150" y="105"/>
                      </a:lnTo>
                      <a:lnTo>
                        <a:pt x="305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6" name="Freeform 19"/>
                <p:cNvSpPr>
                  <a:spLocks/>
                </p:cNvSpPr>
                <p:nvPr/>
              </p:nvSpPr>
              <p:spPr bwMode="auto">
                <a:xfrm>
                  <a:off x="-556" y="219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48" y="30"/>
                    </a:cxn>
                    <a:cxn ang="0">
                      <a:pos x="148" y="67"/>
                    </a:cxn>
                    <a:cxn ang="0">
                      <a:pos x="148" y="99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148" y="30"/>
                    </a:cxn>
                  </a:cxnLst>
                  <a:rect l="0" t="0" r="r" b="b"/>
                  <a:pathLst>
                    <a:path w="148" h="99">
                      <a:moveTo>
                        <a:pt x="148" y="30"/>
                      </a:moveTo>
                      <a:lnTo>
                        <a:pt x="148" y="67"/>
                      </a:lnTo>
                      <a:lnTo>
                        <a:pt x="148" y="99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148" y="30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7" name="Freeform 20"/>
                <p:cNvSpPr>
                  <a:spLocks/>
                </p:cNvSpPr>
                <p:nvPr/>
              </p:nvSpPr>
              <p:spPr bwMode="auto">
                <a:xfrm>
                  <a:off x="-556" y="2194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305" y="30"/>
                    </a:cxn>
                    <a:cxn ang="0">
                      <a:pos x="156" y="0"/>
                    </a:cxn>
                    <a:cxn ang="0">
                      <a:pos x="104" y="12"/>
                    </a:cxn>
                    <a:cxn ang="0">
                      <a:pos x="0" y="34"/>
                    </a:cxn>
                    <a:cxn ang="0">
                      <a:pos x="150" y="64"/>
                    </a:cxn>
                    <a:cxn ang="0">
                      <a:pos x="305" y="30"/>
                    </a:cxn>
                  </a:cxnLst>
                  <a:rect l="0" t="0" r="r" b="b"/>
                  <a:pathLst>
                    <a:path w="305" h="64">
                      <a:moveTo>
                        <a:pt x="305" y="30"/>
                      </a:moveTo>
                      <a:lnTo>
                        <a:pt x="156" y="0"/>
                      </a:lnTo>
                      <a:lnTo>
                        <a:pt x="104" y="12"/>
                      </a:lnTo>
                      <a:lnTo>
                        <a:pt x="0" y="34"/>
                      </a:lnTo>
                      <a:lnTo>
                        <a:pt x="150" y="64"/>
                      </a:lnTo>
                      <a:lnTo>
                        <a:pt x="305" y="30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8" name="Freeform 21"/>
                <p:cNvSpPr>
                  <a:spLocks/>
                </p:cNvSpPr>
                <p:nvPr/>
              </p:nvSpPr>
              <p:spPr bwMode="auto">
                <a:xfrm>
                  <a:off x="-556" y="2194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305" y="30"/>
                    </a:cxn>
                    <a:cxn ang="0">
                      <a:pos x="156" y="0"/>
                    </a:cxn>
                    <a:cxn ang="0">
                      <a:pos x="104" y="12"/>
                    </a:cxn>
                    <a:cxn ang="0">
                      <a:pos x="0" y="34"/>
                    </a:cxn>
                    <a:cxn ang="0">
                      <a:pos x="150" y="64"/>
                    </a:cxn>
                    <a:cxn ang="0">
                      <a:pos x="305" y="30"/>
                    </a:cxn>
                  </a:cxnLst>
                  <a:rect l="0" t="0" r="r" b="b"/>
                  <a:pathLst>
                    <a:path w="305" h="64">
                      <a:moveTo>
                        <a:pt x="305" y="30"/>
                      </a:moveTo>
                      <a:lnTo>
                        <a:pt x="156" y="0"/>
                      </a:lnTo>
                      <a:lnTo>
                        <a:pt x="104" y="12"/>
                      </a:lnTo>
                      <a:lnTo>
                        <a:pt x="0" y="34"/>
                      </a:lnTo>
                      <a:lnTo>
                        <a:pt x="150" y="64"/>
                      </a:lnTo>
                      <a:lnTo>
                        <a:pt x="305" y="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9" name="Freeform 22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678" y="134"/>
                    </a:cxn>
                    <a:cxn ang="0">
                      <a:pos x="665" y="203"/>
                    </a:cxn>
                    <a:cxn ang="0">
                      <a:pos x="17" y="70"/>
                    </a:cxn>
                    <a:cxn ang="0">
                      <a:pos x="11" y="68"/>
                    </a:cxn>
                    <a:cxn ang="0">
                      <a:pos x="7" y="64"/>
                    </a:cxn>
                    <a:cxn ang="0">
                      <a:pos x="4" y="59"/>
                    </a:cxn>
                    <a:cxn ang="0">
                      <a:pos x="2" y="53"/>
                    </a:cxn>
                    <a:cxn ang="0">
                      <a:pos x="0" y="46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1" y="28"/>
                    </a:cxn>
                    <a:cxn ang="0">
                      <a:pos x="2" y="24"/>
                    </a:cxn>
                    <a:cxn ang="0">
                      <a:pos x="4" y="18"/>
                    </a:cxn>
                    <a:cxn ang="0">
                      <a:pos x="7" y="13"/>
                    </a:cxn>
                    <a:cxn ang="0">
                      <a:pos x="11" y="8"/>
                    </a:cxn>
                    <a:cxn ang="0">
                      <a:pos x="15" y="4"/>
                    </a:cxn>
                    <a:cxn ang="0">
                      <a:pos x="20" y="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78" h="203">
                      <a:moveTo>
                        <a:pt x="27" y="0"/>
                      </a:moveTo>
                      <a:lnTo>
                        <a:pt x="678" y="134"/>
                      </a:lnTo>
                      <a:lnTo>
                        <a:pt x="665" y="203"/>
                      </a:lnTo>
                      <a:lnTo>
                        <a:pt x="17" y="70"/>
                      </a:lnTo>
                      <a:lnTo>
                        <a:pt x="11" y="68"/>
                      </a:lnTo>
                      <a:lnTo>
                        <a:pt x="7" y="64"/>
                      </a:lnTo>
                      <a:lnTo>
                        <a:pt x="4" y="59"/>
                      </a:lnTo>
                      <a:lnTo>
                        <a:pt x="2" y="53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8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3"/>
                      </a:lnTo>
                      <a:lnTo>
                        <a:pt x="11" y="8"/>
                      </a:lnTo>
                      <a:lnTo>
                        <a:pt x="15" y="4"/>
                      </a:lnTo>
                      <a:lnTo>
                        <a:pt x="20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" name="Freeform 23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678" y="134"/>
                    </a:cxn>
                    <a:cxn ang="0">
                      <a:pos x="665" y="203"/>
                    </a:cxn>
                    <a:cxn ang="0">
                      <a:pos x="17" y="70"/>
                    </a:cxn>
                    <a:cxn ang="0">
                      <a:pos x="17" y="70"/>
                    </a:cxn>
                    <a:cxn ang="0">
                      <a:pos x="11" y="68"/>
                    </a:cxn>
                    <a:cxn ang="0">
                      <a:pos x="7" y="64"/>
                    </a:cxn>
                    <a:cxn ang="0">
                      <a:pos x="4" y="59"/>
                    </a:cxn>
                    <a:cxn ang="0">
                      <a:pos x="2" y="53"/>
                    </a:cxn>
                    <a:cxn ang="0">
                      <a:pos x="0" y="46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1" y="28"/>
                    </a:cxn>
                    <a:cxn ang="0">
                      <a:pos x="2" y="24"/>
                    </a:cxn>
                    <a:cxn ang="0">
                      <a:pos x="4" y="18"/>
                    </a:cxn>
                    <a:cxn ang="0">
                      <a:pos x="7" y="13"/>
                    </a:cxn>
                    <a:cxn ang="0">
                      <a:pos x="11" y="8"/>
                    </a:cxn>
                    <a:cxn ang="0">
                      <a:pos x="15" y="4"/>
                    </a:cxn>
                    <a:cxn ang="0">
                      <a:pos x="20" y="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78" h="203">
                      <a:moveTo>
                        <a:pt x="27" y="0"/>
                      </a:moveTo>
                      <a:lnTo>
                        <a:pt x="678" y="134"/>
                      </a:lnTo>
                      <a:lnTo>
                        <a:pt x="665" y="203"/>
                      </a:lnTo>
                      <a:lnTo>
                        <a:pt x="17" y="70"/>
                      </a:lnTo>
                      <a:lnTo>
                        <a:pt x="17" y="70"/>
                      </a:lnTo>
                      <a:lnTo>
                        <a:pt x="11" y="68"/>
                      </a:lnTo>
                      <a:lnTo>
                        <a:pt x="7" y="64"/>
                      </a:lnTo>
                      <a:lnTo>
                        <a:pt x="4" y="59"/>
                      </a:lnTo>
                      <a:lnTo>
                        <a:pt x="2" y="53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" y="28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3"/>
                      </a:lnTo>
                      <a:lnTo>
                        <a:pt x="11" y="8"/>
                      </a:lnTo>
                      <a:lnTo>
                        <a:pt x="15" y="4"/>
                      </a:lnTo>
                      <a:lnTo>
                        <a:pt x="20" y="1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1" name="Freeform 24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668" y="134"/>
                    </a:cxn>
                    <a:cxn ang="0">
                      <a:pos x="659" y="184"/>
                    </a:cxn>
                    <a:cxn ang="0">
                      <a:pos x="11" y="50"/>
                    </a:cxn>
                    <a:cxn ang="0">
                      <a:pos x="4" y="46"/>
                    </a:cxn>
                    <a:cxn ang="0">
                      <a:pos x="0" y="37"/>
                    </a:cxn>
                    <a:cxn ang="0">
                      <a:pos x="0" y="28"/>
                    </a:cxn>
                    <a:cxn ang="0">
                      <a:pos x="1" y="20"/>
                    </a:cxn>
                    <a:cxn ang="0">
                      <a:pos x="4" y="11"/>
                    </a:cxn>
                    <a:cxn ang="0">
                      <a:pos x="9" y="4"/>
                    </a:cxn>
                    <a:cxn ang="0">
                      <a:pos x="15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668" h="184">
                      <a:moveTo>
                        <a:pt x="23" y="0"/>
                      </a:moveTo>
                      <a:lnTo>
                        <a:pt x="668" y="134"/>
                      </a:lnTo>
                      <a:lnTo>
                        <a:pt x="659" y="184"/>
                      </a:lnTo>
                      <a:lnTo>
                        <a:pt x="11" y="50"/>
                      </a:lnTo>
                      <a:lnTo>
                        <a:pt x="4" y="46"/>
                      </a:lnTo>
                      <a:lnTo>
                        <a:pt x="0" y="37"/>
                      </a:lnTo>
                      <a:lnTo>
                        <a:pt x="0" y="28"/>
                      </a:lnTo>
                      <a:lnTo>
                        <a:pt x="1" y="20"/>
                      </a:lnTo>
                      <a:lnTo>
                        <a:pt x="4" y="11"/>
                      </a:lnTo>
                      <a:lnTo>
                        <a:pt x="9" y="4"/>
                      </a:lnTo>
                      <a:lnTo>
                        <a:pt x="1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2" name="Freeform 25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4" y="1"/>
                    </a:cxn>
                    <a:cxn ang="0">
                      <a:pos x="9" y="4"/>
                    </a:cxn>
                    <a:cxn ang="0">
                      <a:pos x="5" y="10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3" y="40"/>
                    </a:cxn>
                    <a:cxn ang="0">
                      <a:pos x="9" y="45"/>
                    </a:cxn>
                    <a:cxn ang="0">
                      <a:pos x="658" y="179"/>
                    </a:cxn>
                    <a:cxn ang="0">
                      <a:pos x="666" y="13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666" h="179">
                      <a:moveTo>
                        <a:pt x="20" y="0"/>
                      </a:moveTo>
                      <a:lnTo>
                        <a:pt x="14" y="1"/>
                      </a:lnTo>
                      <a:lnTo>
                        <a:pt x="9" y="4"/>
                      </a:lnTo>
                      <a:lnTo>
                        <a:pt x="5" y="10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3" y="40"/>
                      </a:lnTo>
                      <a:lnTo>
                        <a:pt x="9" y="45"/>
                      </a:lnTo>
                      <a:lnTo>
                        <a:pt x="658" y="179"/>
                      </a:lnTo>
                      <a:lnTo>
                        <a:pt x="666" y="13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2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3" name="Freeform 26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8" y="3"/>
                    </a:cxn>
                    <a:cxn ang="0">
                      <a:pos x="5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0" y="30"/>
                    </a:cxn>
                    <a:cxn ang="0">
                      <a:pos x="2" y="35"/>
                    </a:cxn>
                    <a:cxn ang="0">
                      <a:pos x="7" y="40"/>
                    </a:cxn>
                    <a:cxn ang="0">
                      <a:pos x="657" y="173"/>
                    </a:cxn>
                    <a:cxn ang="0">
                      <a:pos x="664" y="13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664" h="173">
                      <a:moveTo>
                        <a:pt x="17" y="0"/>
                      </a:move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5" y="8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7" y="40"/>
                      </a:lnTo>
                      <a:lnTo>
                        <a:pt x="657" y="173"/>
                      </a:lnTo>
                      <a:lnTo>
                        <a:pt x="664" y="13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3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4" name="Freeform 27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7" y="2"/>
                    </a:cxn>
                    <a:cxn ang="0">
                      <a:pos x="4" y="7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4" y="34"/>
                    </a:cxn>
                    <a:cxn ang="0">
                      <a:pos x="655" y="170"/>
                    </a:cxn>
                    <a:cxn ang="0">
                      <a:pos x="662" y="1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662" h="170">
                      <a:moveTo>
                        <a:pt x="14" y="0"/>
                      </a:move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4" y="7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4" y="34"/>
                      </a:lnTo>
                      <a:lnTo>
                        <a:pt x="655" y="170"/>
                      </a:lnTo>
                      <a:lnTo>
                        <a:pt x="662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5" name="Freeform 28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7" y="3"/>
                    </a:cxn>
                    <a:cxn ang="0">
                      <a:pos x="4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654" y="165"/>
                    </a:cxn>
                    <a:cxn ang="0">
                      <a:pos x="660" y="13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660" h="165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29"/>
                      </a:lnTo>
                      <a:lnTo>
                        <a:pt x="654" y="165"/>
                      </a:lnTo>
                      <a:lnTo>
                        <a:pt x="660" y="1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C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6" name="Freeform 29"/>
                <p:cNvSpPr>
                  <a:spLocks/>
                </p:cNvSpPr>
                <p:nvPr/>
              </p:nvSpPr>
              <p:spPr bwMode="auto">
                <a:xfrm>
                  <a:off x="-548" y="2196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59" y="136"/>
                    </a:cxn>
                    <a:cxn ang="0">
                      <a:pos x="654" y="161"/>
                    </a:cxn>
                    <a:cxn ang="0">
                      <a:pos x="1" y="25"/>
                    </a:cxn>
                    <a:cxn ang="0">
                      <a:pos x="0" y="23"/>
                    </a:cxn>
                    <a:cxn ang="0">
                      <a:pos x="1" y="20"/>
                    </a:cxn>
                    <a:cxn ang="0">
                      <a:pos x="1" y="16"/>
                    </a:cxn>
                    <a:cxn ang="0">
                      <a:pos x="3" y="10"/>
                    </a:cxn>
                    <a:cxn ang="0">
                      <a:pos x="5" y="5"/>
                    </a:cxn>
                    <a:cxn ang="0">
                      <a:pos x="7" y="2"/>
                    </a:cxn>
                    <a:cxn ang="0">
                      <a:pos x="8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659" h="161">
                      <a:moveTo>
                        <a:pt x="9" y="0"/>
                      </a:moveTo>
                      <a:lnTo>
                        <a:pt x="659" y="136"/>
                      </a:lnTo>
                      <a:lnTo>
                        <a:pt x="654" y="161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1" y="20"/>
                      </a:lnTo>
                      <a:lnTo>
                        <a:pt x="1" y="16"/>
                      </a:lnTo>
                      <a:lnTo>
                        <a:pt x="3" y="10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59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7" name="Freeform 30"/>
                <p:cNvSpPr>
                  <a:spLocks/>
                </p:cNvSpPr>
                <p:nvPr/>
              </p:nvSpPr>
              <p:spPr bwMode="auto">
                <a:xfrm>
                  <a:off x="-486" y="219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304" y="73"/>
                    </a:cxn>
                    <a:cxn ang="0">
                      <a:pos x="304" y="0"/>
                    </a:cxn>
                    <a:cxn ang="0">
                      <a:pos x="0" y="4"/>
                    </a:cxn>
                    <a:cxn ang="0">
                      <a:pos x="0" y="76"/>
                    </a:cxn>
                    <a:cxn ang="0">
                      <a:pos x="149" y="105"/>
                    </a:cxn>
                    <a:cxn ang="0">
                      <a:pos x="304" y="73"/>
                    </a:cxn>
                  </a:cxnLst>
                  <a:rect l="0" t="0" r="r" b="b"/>
                  <a:pathLst>
                    <a:path w="304" h="105">
                      <a:moveTo>
                        <a:pt x="304" y="73"/>
                      </a:moveTo>
                      <a:lnTo>
                        <a:pt x="304" y="0"/>
                      </a:lnTo>
                      <a:lnTo>
                        <a:pt x="0" y="4"/>
                      </a:lnTo>
                      <a:lnTo>
                        <a:pt x="0" y="76"/>
                      </a:lnTo>
                      <a:lnTo>
                        <a:pt x="149" y="105"/>
                      </a:lnTo>
                      <a:lnTo>
                        <a:pt x="304" y="73"/>
                      </a:lnTo>
                      <a:close/>
                    </a:path>
                  </a:pathLst>
                </a:custGeom>
                <a:solidFill>
                  <a:srgbClr val="98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8" name="Freeform 31"/>
                <p:cNvSpPr>
                  <a:spLocks/>
                </p:cNvSpPr>
                <p:nvPr/>
              </p:nvSpPr>
              <p:spPr bwMode="auto">
                <a:xfrm>
                  <a:off x="-486" y="219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304" y="73"/>
                    </a:cxn>
                    <a:cxn ang="0">
                      <a:pos x="304" y="0"/>
                    </a:cxn>
                    <a:cxn ang="0">
                      <a:pos x="0" y="4"/>
                    </a:cxn>
                    <a:cxn ang="0">
                      <a:pos x="0" y="76"/>
                    </a:cxn>
                    <a:cxn ang="0">
                      <a:pos x="149" y="105"/>
                    </a:cxn>
                    <a:cxn ang="0">
                      <a:pos x="304" y="73"/>
                    </a:cxn>
                  </a:cxnLst>
                  <a:rect l="0" t="0" r="r" b="b"/>
                  <a:pathLst>
                    <a:path w="304" h="105">
                      <a:moveTo>
                        <a:pt x="304" y="73"/>
                      </a:moveTo>
                      <a:lnTo>
                        <a:pt x="304" y="0"/>
                      </a:lnTo>
                      <a:lnTo>
                        <a:pt x="0" y="4"/>
                      </a:lnTo>
                      <a:lnTo>
                        <a:pt x="0" y="76"/>
                      </a:lnTo>
                      <a:lnTo>
                        <a:pt x="149" y="105"/>
                      </a:lnTo>
                      <a:lnTo>
                        <a:pt x="304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9" name="Freeform 32"/>
                <p:cNvSpPr>
                  <a:spLocks/>
                </p:cNvSpPr>
                <p:nvPr/>
              </p:nvSpPr>
              <p:spPr bwMode="auto">
                <a:xfrm>
                  <a:off x="-486" y="2195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8" y="30"/>
                    </a:cxn>
                    <a:cxn ang="0">
                      <a:pos x="148" y="73"/>
                    </a:cxn>
                    <a:cxn ang="0">
                      <a:pos x="148" y="99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148" y="30"/>
                    </a:cxn>
                  </a:cxnLst>
                  <a:rect l="0" t="0" r="r" b="b"/>
                  <a:pathLst>
                    <a:path w="148" h="99">
                      <a:moveTo>
                        <a:pt x="148" y="30"/>
                      </a:moveTo>
                      <a:lnTo>
                        <a:pt x="148" y="73"/>
                      </a:lnTo>
                      <a:lnTo>
                        <a:pt x="148" y="99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148" y="30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0" name="Freeform 33"/>
                <p:cNvSpPr>
                  <a:spLocks/>
                </p:cNvSpPr>
                <p:nvPr/>
              </p:nvSpPr>
              <p:spPr bwMode="auto">
                <a:xfrm>
                  <a:off x="-486" y="2194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304" y="30"/>
                    </a:cxn>
                    <a:cxn ang="0">
                      <a:pos x="187" y="7"/>
                    </a:cxn>
                    <a:cxn ang="0">
                      <a:pos x="155" y="0"/>
                    </a:cxn>
                    <a:cxn ang="0">
                      <a:pos x="0" y="34"/>
                    </a:cxn>
                    <a:cxn ang="0">
                      <a:pos x="149" y="64"/>
                    </a:cxn>
                    <a:cxn ang="0">
                      <a:pos x="304" y="30"/>
                    </a:cxn>
                  </a:cxnLst>
                  <a:rect l="0" t="0" r="r" b="b"/>
                  <a:pathLst>
                    <a:path w="304" h="64">
                      <a:moveTo>
                        <a:pt x="304" y="30"/>
                      </a:moveTo>
                      <a:lnTo>
                        <a:pt x="187" y="7"/>
                      </a:lnTo>
                      <a:lnTo>
                        <a:pt x="155" y="0"/>
                      </a:lnTo>
                      <a:lnTo>
                        <a:pt x="0" y="34"/>
                      </a:lnTo>
                      <a:lnTo>
                        <a:pt x="149" y="64"/>
                      </a:lnTo>
                      <a:lnTo>
                        <a:pt x="304" y="30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1" name="Freeform 34"/>
                <p:cNvSpPr>
                  <a:spLocks/>
                </p:cNvSpPr>
                <p:nvPr/>
              </p:nvSpPr>
              <p:spPr bwMode="auto">
                <a:xfrm>
                  <a:off x="-486" y="2194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304" y="30"/>
                    </a:cxn>
                    <a:cxn ang="0">
                      <a:pos x="187" y="7"/>
                    </a:cxn>
                    <a:cxn ang="0">
                      <a:pos x="155" y="0"/>
                    </a:cxn>
                    <a:cxn ang="0">
                      <a:pos x="0" y="34"/>
                    </a:cxn>
                    <a:cxn ang="0">
                      <a:pos x="149" y="64"/>
                    </a:cxn>
                    <a:cxn ang="0">
                      <a:pos x="304" y="30"/>
                    </a:cxn>
                  </a:cxnLst>
                  <a:rect l="0" t="0" r="r" b="b"/>
                  <a:pathLst>
                    <a:path w="304" h="64">
                      <a:moveTo>
                        <a:pt x="304" y="30"/>
                      </a:moveTo>
                      <a:lnTo>
                        <a:pt x="187" y="7"/>
                      </a:lnTo>
                      <a:lnTo>
                        <a:pt x="155" y="0"/>
                      </a:lnTo>
                      <a:lnTo>
                        <a:pt x="0" y="34"/>
                      </a:lnTo>
                      <a:lnTo>
                        <a:pt x="149" y="64"/>
                      </a:lnTo>
                      <a:lnTo>
                        <a:pt x="304" y="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2" name="Freeform 35"/>
                <p:cNvSpPr>
                  <a:spLocks/>
                </p:cNvSpPr>
                <p:nvPr/>
              </p:nvSpPr>
              <p:spPr bwMode="auto">
                <a:xfrm>
                  <a:off x="-486" y="219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6"/>
                    </a:cxn>
                    <a:cxn ang="0">
                      <a:pos x="1" y="11"/>
                    </a:cxn>
                    <a:cxn ang="0">
                      <a:pos x="6" y="1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lnTo>
                        <a:pt x="3" y="2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3" name="Freeform 36"/>
                <p:cNvSpPr>
                  <a:spLocks/>
                </p:cNvSpPr>
                <p:nvPr/>
              </p:nvSpPr>
              <p:spPr bwMode="auto">
                <a:xfrm>
                  <a:off x="-485" y="2195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130" y="27"/>
                    </a:cxn>
                    <a:cxn ang="0">
                      <a:pos x="132" y="27"/>
                    </a:cxn>
                    <a:cxn ang="0">
                      <a:pos x="2" y="0"/>
                    </a:cxn>
                    <a:cxn ang="0">
                      <a:pos x="0" y="14"/>
                    </a:cxn>
                    <a:cxn ang="0">
                      <a:pos x="130" y="41"/>
                    </a:cxn>
                    <a:cxn ang="0">
                      <a:pos x="132" y="41"/>
                    </a:cxn>
                    <a:cxn ang="0">
                      <a:pos x="130" y="41"/>
                    </a:cxn>
                    <a:cxn ang="0">
                      <a:pos x="131" y="41"/>
                    </a:cxn>
                    <a:cxn ang="0">
                      <a:pos x="132" y="41"/>
                    </a:cxn>
                    <a:cxn ang="0">
                      <a:pos x="130" y="27"/>
                    </a:cxn>
                  </a:cxnLst>
                  <a:rect l="0" t="0" r="r" b="b"/>
                  <a:pathLst>
                    <a:path w="132" h="41">
                      <a:moveTo>
                        <a:pt x="130" y="27"/>
                      </a:moveTo>
                      <a:lnTo>
                        <a:pt x="132" y="2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30" y="41"/>
                      </a:lnTo>
                      <a:lnTo>
                        <a:pt x="132" y="41"/>
                      </a:lnTo>
                      <a:lnTo>
                        <a:pt x="130" y="41"/>
                      </a:lnTo>
                      <a:lnTo>
                        <a:pt x="131" y="41"/>
                      </a:lnTo>
                      <a:lnTo>
                        <a:pt x="132" y="41"/>
                      </a:lnTo>
                      <a:lnTo>
                        <a:pt x="130" y="2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4" name="Freeform 37"/>
                <p:cNvSpPr>
                  <a:spLocks/>
                </p:cNvSpPr>
                <p:nvPr/>
              </p:nvSpPr>
              <p:spPr bwMode="auto">
                <a:xfrm>
                  <a:off x="-480" y="2195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140" y="7"/>
                    </a:cxn>
                    <a:cxn ang="0">
                      <a:pos x="139" y="0"/>
                    </a:cxn>
                    <a:cxn ang="0">
                      <a:pos x="0" y="31"/>
                    </a:cxn>
                    <a:cxn ang="0">
                      <a:pos x="2" y="45"/>
                    </a:cxn>
                    <a:cxn ang="0">
                      <a:pos x="141" y="14"/>
                    </a:cxn>
                    <a:cxn ang="0">
                      <a:pos x="140" y="7"/>
                    </a:cxn>
                  </a:cxnLst>
                  <a:rect l="0" t="0" r="r" b="b"/>
                  <a:pathLst>
                    <a:path w="141" h="45">
                      <a:moveTo>
                        <a:pt x="140" y="7"/>
                      </a:moveTo>
                      <a:lnTo>
                        <a:pt x="139" y="0"/>
                      </a:lnTo>
                      <a:lnTo>
                        <a:pt x="0" y="31"/>
                      </a:lnTo>
                      <a:lnTo>
                        <a:pt x="2" y="45"/>
                      </a:lnTo>
                      <a:lnTo>
                        <a:pt x="141" y="14"/>
                      </a:lnTo>
                      <a:lnTo>
                        <a:pt x="140" y="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5" name="Freeform 38"/>
                <p:cNvSpPr>
                  <a:spLocks/>
                </p:cNvSpPr>
                <p:nvPr/>
              </p:nvSpPr>
              <p:spPr bwMode="auto">
                <a:xfrm>
                  <a:off x="-475" y="219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7" y="11"/>
                    </a:cxn>
                    <a:cxn ang="0">
                      <a:pos x="8" y="6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8" h="14">
                      <a:moveTo>
                        <a:pt x="2" y="14"/>
                      </a:moveTo>
                      <a:lnTo>
                        <a:pt x="7" y="11"/>
                      </a:lnTo>
                      <a:lnTo>
                        <a:pt x="8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6" name="Freeform 39"/>
                <p:cNvSpPr>
                  <a:spLocks/>
                </p:cNvSpPr>
                <p:nvPr/>
              </p:nvSpPr>
              <p:spPr bwMode="auto">
                <a:xfrm>
                  <a:off x="-508" y="2196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651" y="0"/>
                    </a:cxn>
                    <a:cxn ang="0">
                      <a:pos x="0" y="133"/>
                    </a:cxn>
                    <a:cxn ang="0">
                      <a:pos x="13" y="203"/>
                    </a:cxn>
                    <a:cxn ang="0">
                      <a:pos x="661" y="69"/>
                    </a:cxn>
                    <a:cxn ang="0">
                      <a:pos x="667" y="67"/>
                    </a:cxn>
                    <a:cxn ang="0">
                      <a:pos x="671" y="63"/>
                    </a:cxn>
                    <a:cxn ang="0">
                      <a:pos x="675" y="58"/>
                    </a:cxn>
                    <a:cxn ang="0">
                      <a:pos x="677" y="52"/>
                    </a:cxn>
                    <a:cxn ang="0">
                      <a:pos x="678" y="46"/>
                    </a:cxn>
                    <a:cxn ang="0">
                      <a:pos x="678" y="40"/>
                    </a:cxn>
                    <a:cxn ang="0">
                      <a:pos x="678" y="35"/>
                    </a:cxn>
                    <a:cxn ang="0">
                      <a:pos x="678" y="31"/>
                    </a:cxn>
                    <a:cxn ang="0">
                      <a:pos x="677" y="27"/>
                    </a:cxn>
                    <a:cxn ang="0">
                      <a:pos x="676" y="23"/>
                    </a:cxn>
                    <a:cxn ang="0">
                      <a:pos x="674" y="17"/>
                    </a:cxn>
                    <a:cxn ang="0">
                      <a:pos x="671" y="12"/>
                    </a:cxn>
                    <a:cxn ang="0">
                      <a:pos x="667" y="7"/>
                    </a:cxn>
                    <a:cxn ang="0">
                      <a:pos x="663" y="3"/>
                    </a:cxn>
                    <a:cxn ang="0">
                      <a:pos x="658" y="1"/>
                    </a:cxn>
                    <a:cxn ang="0">
                      <a:pos x="651" y="0"/>
                    </a:cxn>
                  </a:cxnLst>
                  <a:rect l="0" t="0" r="r" b="b"/>
                  <a:pathLst>
                    <a:path w="678" h="203">
                      <a:moveTo>
                        <a:pt x="651" y="0"/>
                      </a:moveTo>
                      <a:lnTo>
                        <a:pt x="0" y="133"/>
                      </a:lnTo>
                      <a:lnTo>
                        <a:pt x="13" y="203"/>
                      </a:lnTo>
                      <a:lnTo>
                        <a:pt x="661" y="69"/>
                      </a:lnTo>
                      <a:lnTo>
                        <a:pt x="667" y="67"/>
                      </a:lnTo>
                      <a:lnTo>
                        <a:pt x="671" y="63"/>
                      </a:lnTo>
                      <a:lnTo>
                        <a:pt x="675" y="58"/>
                      </a:lnTo>
                      <a:lnTo>
                        <a:pt x="677" y="52"/>
                      </a:lnTo>
                      <a:lnTo>
                        <a:pt x="678" y="46"/>
                      </a:lnTo>
                      <a:lnTo>
                        <a:pt x="678" y="40"/>
                      </a:lnTo>
                      <a:lnTo>
                        <a:pt x="678" y="35"/>
                      </a:lnTo>
                      <a:lnTo>
                        <a:pt x="678" y="31"/>
                      </a:lnTo>
                      <a:lnTo>
                        <a:pt x="677" y="27"/>
                      </a:lnTo>
                      <a:lnTo>
                        <a:pt x="676" y="23"/>
                      </a:lnTo>
                      <a:lnTo>
                        <a:pt x="674" y="17"/>
                      </a:lnTo>
                      <a:lnTo>
                        <a:pt x="671" y="12"/>
                      </a:lnTo>
                      <a:lnTo>
                        <a:pt x="667" y="7"/>
                      </a:lnTo>
                      <a:lnTo>
                        <a:pt x="663" y="3"/>
                      </a:lnTo>
                      <a:lnTo>
                        <a:pt x="658" y="1"/>
                      </a:ln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7" name="Freeform 40"/>
                <p:cNvSpPr>
                  <a:spLocks/>
                </p:cNvSpPr>
                <p:nvPr/>
              </p:nvSpPr>
              <p:spPr bwMode="auto">
                <a:xfrm>
                  <a:off x="-508" y="2196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651" y="0"/>
                    </a:cxn>
                    <a:cxn ang="0">
                      <a:pos x="0" y="133"/>
                    </a:cxn>
                    <a:cxn ang="0">
                      <a:pos x="13" y="203"/>
                    </a:cxn>
                    <a:cxn ang="0">
                      <a:pos x="661" y="69"/>
                    </a:cxn>
                    <a:cxn ang="0">
                      <a:pos x="661" y="69"/>
                    </a:cxn>
                    <a:cxn ang="0">
                      <a:pos x="667" y="67"/>
                    </a:cxn>
                    <a:cxn ang="0">
                      <a:pos x="671" y="63"/>
                    </a:cxn>
                    <a:cxn ang="0">
                      <a:pos x="675" y="58"/>
                    </a:cxn>
                    <a:cxn ang="0">
                      <a:pos x="677" y="52"/>
                    </a:cxn>
                    <a:cxn ang="0">
                      <a:pos x="678" y="46"/>
                    </a:cxn>
                    <a:cxn ang="0">
                      <a:pos x="678" y="40"/>
                    </a:cxn>
                    <a:cxn ang="0">
                      <a:pos x="678" y="35"/>
                    </a:cxn>
                    <a:cxn ang="0">
                      <a:pos x="678" y="31"/>
                    </a:cxn>
                    <a:cxn ang="0">
                      <a:pos x="678" y="31"/>
                    </a:cxn>
                    <a:cxn ang="0">
                      <a:pos x="677" y="27"/>
                    </a:cxn>
                    <a:cxn ang="0">
                      <a:pos x="676" y="23"/>
                    </a:cxn>
                    <a:cxn ang="0">
                      <a:pos x="674" y="17"/>
                    </a:cxn>
                    <a:cxn ang="0">
                      <a:pos x="671" y="12"/>
                    </a:cxn>
                    <a:cxn ang="0">
                      <a:pos x="667" y="7"/>
                    </a:cxn>
                    <a:cxn ang="0">
                      <a:pos x="663" y="3"/>
                    </a:cxn>
                    <a:cxn ang="0">
                      <a:pos x="658" y="1"/>
                    </a:cxn>
                    <a:cxn ang="0">
                      <a:pos x="651" y="0"/>
                    </a:cxn>
                  </a:cxnLst>
                  <a:rect l="0" t="0" r="r" b="b"/>
                  <a:pathLst>
                    <a:path w="678" h="203">
                      <a:moveTo>
                        <a:pt x="651" y="0"/>
                      </a:moveTo>
                      <a:lnTo>
                        <a:pt x="0" y="133"/>
                      </a:lnTo>
                      <a:lnTo>
                        <a:pt x="13" y="203"/>
                      </a:lnTo>
                      <a:lnTo>
                        <a:pt x="661" y="69"/>
                      </a:lnTo>
                      <a:lnTo>
                        <a:pt x="661" y="69"/>
                      </a:lnTo>
                      <a:lnTo>
                        <a:pt x="667" y="67"/>
                      </a:lnTo>
                      <a:lnTo>
                        <a:pt x="671" y="63"/>
                      </a:lnTo>
                      <a:lnTo>
                        <a:pt x="675" y="58"/>
                      </a:lnTo>
                      <a:lnTo>
                        <a:pt x="677" y="52"/>
                      </a:lnTo>
                      <a:lnTo>
                        <a:pt x="678" y="46"/>
                      </a:lnTo>
                      <a:lnTo>
                        <a:pt x="678" y="40"/>
                      </a:lnTo>
                      <a:lnTo>
                        <a:pt x="678" y="35"/>
                      </a:lnTo>
                      <a:lnTo>
                        <a:pt x="678" y="31"/>
                      </a:lnTo>
                      <a:lnTo>
                        <a:pt x="678" y="31"/>
                      </a:lnTo>
                      <a:lnTo>
                        <a:pt x="677" y="27"/>
                      </a:lnTo>
                      <a:lnTo>
                        <a:pt x="676" y="23"/>
                      </a:lnTo>
                      <a:lnTo>
                        <a:pt x="674" y="17"/>
                      </a:lnTo>
                      <a:lnTo>
                        <a:pt x="671" y="12"/>
                      </a:lnTo>
                      <a:lnTo>
                        <a:pt x="667" y="7"/>
                      </a:lnTo>
                      <a:lnTo>
                        <a:pt x="663" y="3"/>
                      </a:lnTo>
                      <a:lnTo>
                        <a:pt x="658" y="1"/>
                      </a:lnTo>
                      <a:lnTo>
                        <a:pt x="6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8" name="Freeform 41"/>
                <p:cNvSpPr>
                  <a:spLocks/>
                </p:cNvSpPr>
                <p:nvPr/>
              </p:nvSpPr>
              <p:spPr bwMode="auto">
                <a:xfrm>
                  <a:off x="-508" y="219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645" y="0"/>
                    </a:cxn>
                    <a:cxn ang="0">
                      <a:pos x="0" y="134"/>
                    </a:cxn>
                    <a:cxn ang="0">
                      <a:pos x="9" y="184"/>
                    </a:cxn>
                    <a:cxn ang="0">
                      <a:pos x="657" y="50"/>
                    </a:cxn>
                    <a:cxn ang="0">
                      <a:pos x="664" y="46"/>
                    </a:cxn>
                    <a:cxn ang="0">
                      <a:pos x="668" y="37"/>
                    </a:cxn>
                    <a:cxn ang="0">
                      <a:pos x="668" y="28"/>
                    </a:cxn>
                    <a:cxn ang="0">
                      <a:pos x="667" y="20"/>
                    </a:cxn>
                    <a:cxn ang="0">
                      <a:pos x="664" y="11"/>
                    </a:cxn>
                    <a:cxn ang="0">
                      <a:pos x="659" y="4"/>
                    </a:cxn>
                    <a:cxn ang="0">
                      <a:pos x="653" y="0"/>
                    </a:cxn>
                    <a:cxn ang="0">
                      <a:pos x="645" y="0"/>
                    </a:cxn>
                  </a:cxnLst>
                  <a:rect l="0" t="0" r="r" b="b"/>
                  <a:pathLst>
                    <a:path w="668" h="184">
                      <a:moveTo>
                        <a:pt x="645" y="0"/>
                      </a:moveTo>
                      <a:lnTo>
                        <a:pt x="0" y="134"/>
                      </a:lnTo>
                      <a:lnTo>
                        <a:pt x="9" y="184"/>
                      </a:lnTo>
                      <a:lnTo>
                        <a:pt x="657" y="50"/>
                      </a:lnTo>
                      <a:lnTo>
                        <a:pt x="664" y="46"/>
                      </a:lnTo>
                      <a:lnTo>
                        <a:pt x="668" y="37"/>
                      </a:lnTo>
                      <a:lnTo>
                        <a:pt x="668" y="28"/>
                      </a:lnTo>
                      <a:lnTo>
                        <a:pt x="667" y="20"/>
                      </a:lnTo>
                      <a:lnTo>
                        <a:pt x="664" y="11"/>
                      </a:lnTo>
                      <a:lnTo>
                        <a:pt x="659" y="4"/>
                      </a:lnTo>
                      <a:lnTo>
                        <a:pt x="653" y="0"/>
                      </a:lnTo>
                      <a:lnTo>
                        <a:pt x="645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9" name="Freeform 42"/>
                <p:cNvSpPr>
                  <a:spLocks/>
                </p:cNvSpPr>
                <p:nvPr/>
              </p:nvSpPr>
              <p:spPr bwMode="auto">
                <a:xfrm>
                  <a:off x="-508" y="219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646" y="0"/>
                    </a:cxn>
                    <a:cxn ang="0">
                      <a:pos x="652" y="0"/>
                    </a:cxn>
                    <a:cxn ang="0">
                      <a:pos x="657" y="3"/>
                    </a:cxn>
                    <a:cxn ang="0">
                      <a:pos x="662" y="9"/>
                    </a:cxn>
                    <a:cxn ang="0">
                      <a:pos x="665" y="18"/>
                    </a:cxn>
                    <a:cxn ang="0">
                      <a:pos x="666" y="25"/>
                    </a:cxn>
                    <a:cxn ang="0">
                      <a:pos x="666" y="33"/>
                    </a:cxn>
                    <a:cxn ang="0">
                      <a:pos x="663" y="41"/>
                    </a:cxn>
                    <a:cxn ang="0">
                      <a:pos x="657" y="44"/>
                    </a:cxn>
                    <a:cxn ang="0">
                      <a:pos x="8" y="179"/>
                    </a:cxn>
                    <a:cxn ang="0">
                      <a:pos x="0" y="134"/>
                    </a:cxn>
                    <a:cxn ang="0">
                      <a:pos x="646" y="0"/>
                    </a:cxn>
                  </a:cxnLst>
                  <a:rect l="0" t="0" r="r" b="b"/>
                  <a:pathLst>
                    <a:path w="666" h="179">
                      <a:moveTo>
                        <a:pt x="646" y="0"/>
                      </a:moveTo>
                      <a:lnTo>
                        <a:pt x="652" y="0"/>
                      </a:lnTo>
                      <a:lnTo>
                        <a:pt x="657" y="3"/>
                      </a:lnTo>
                      <a:lnTo>
                        <a:pt x="662" y="9"/>
                      </a:lnTo>
                      <a:lnTo>
                        <a:pt x="665" y="18"/>
                      </a:lnTo>
                      <a:lnTo>
                        <a:pt x="666" y="25"/>
                      </a:lnTo>
                      <a:lnTo>
                        <a:pt x="666" y="33"/>
                      </a:lnTo>
                      <a:lnTo>
                        <a:pt x="663" y="41"/>
                      </a:lnTo>
                      <a:lnTo>
                        <a:pt x="657" y="44"/>
                      </a:lnTo>
                      <a:lnTo>
                        <a:pt x="8" y="179"/>
                      </a:lnTo>
                      <a:lnTo>
                        <a:pt x="0" y="134"/>
                      </a:lnTo>
                      <a:lnTo>
                        <a:pt x="646" y="0"/>
                      </a:lnTo>
                      <a:close/>
                    </a:path>
                  </a:pathLst>
                </a:custGeom>
                <a:solidFill>
                  <a:srgbClr val="2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" name="Freeform 43"/>
                <p:cNvSpPr>
                  <a:spLocks/>
                </p:cNvSpPr>
                <p:nvPr/>
              </p:nvSpPr>
              <p:spPr bwMode="auto">
                <a:xfrm>
                  <a:off x="-508" y="2197"/>
                  <a:ext cx="26" cy="8"/>
                </a:xfrm>
                <a:custGeom>
                  <a:avLst/>
                  <a:gdLst/>
                  <a:ahLst/>
                  <a:cxnLst>
                    <a:cxn ang="0">
                      <a:pos x="647" y="0"/>
                    </a:cxn>
                    <a:cxn ang="0">
                      <a:pos x="652" y="1"/>
                    </a:cxn>
                    <a:cxn ang="0">
                      <a:pos x="656" y="3"/>
                    </a:cxn>
                    <a:cxn ang="0">
                      <a:pos x="659" y="9"/>
                    </a:cxn>
                    <a:cxn ang="0">
                      <a:pos x="662" y="16"/>
                    </a:cxn>
                    <a:cxn ang="0">
                      <a:pos x="664" y="23"/>
                    </a:cxn>
                    <a:cxn ang="0">
                      <a:pos x="664" y="30"/>
                    </a:cxn>
                    <a:cxn ang="0">
                      <a:pos x="662" y="36"/>
                    </a:cxn>
                    <a:cxn ang="0">
                      <a:pos x="657" y="40"/>
                    </a:cxn>
                    <a:cxn ang="0">
                      <a:pos x="7" y="175"/>
                    </a:cxn>
                    <a:cxn ang="0">
                      <a:pos x="0" y="134"/>
                    </a:cxn>
                    <a:cxn ang="0">
                      <a:pos x="647" y="0"/>
                    </a:cxn>
                  </a:cxnLst>
                  <a:rect l="0" t="0" r="r" b="b"/>
                  <a:pathLst>
                    <a:path w="664" h="175">
                      <a:moveTo>
                        <a:pt x="647" y="0"/>
                      </a:moveTo>
                      <a:lnTo>
                        <a:pt x="652" y="1"/>
                      </a:lnTo>
                      <a:lnTo>
                        <a:pt x="656" y="3"/>
                      </a:lnTo>
                      <a:lnTo>
                        <a:pt x="659" y="9"/>
                      </a:lnTo>
                      <a:lnTo>
                        <a:pt x="662" y="16"/>
                      </a:lnTo>
                      <a:lnTo>
                        <a:pt x="664" y="23"/>
                      </a:lnTo>
                      <a:lnTo>
                        <a:pt x="664" y="30"/>
                      </a:lnTo>
                      <a:lnTo>
                        <a:pt x="662" y="36"/>
                      </a:lnTo>
                      <a:lnTo>
                        <a:pt x="657" y="40"/>
                      </a:lnTo>
                      <a:lnTo>
                        <a:pt x="7" y="175"/>
                      </a:lnTo>
                      <a:lnTo>
                        <a:pt x="0" y="134"/>
                      </a:lnTo>
                      <a:lnTo>
                        <a:pt x="647" y="0"/>
                      </a:lnTo>
                      <a:close/>
                    </a:path>
                  </a:pathLst>
                </a:custGeom>
                <a:solidFill>
                  <a:srgbClr val="33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1" name="Freeform 44"/>
                <p:cNvSpPr>
                  <a:spLocks/>
                </p:cNvSpPr>
                <p:nvPr/>
              </p:nvSpPr>
              <p:spPr bwMode="auto">
                <a:xfrm>
                  <a:off x="-508" y="2197"/>
                  <a:ext cx="26" cy="8"/>
                </a:xfrm>
                <a:custGeom>
                  <a:avLst/>
                  <a:gdLst/>
                  <a:ahLst/>
                  <a:cxnLst>
                    <a:cxn ang="0">
                      <a:pos x="648" y="0"/>
                    </a:cxn>
                    <a:cxn ang="0">
                      <a:pos x="652" y="1"/>
                    </a:cxn>
                    <a:cxn ang="0">
                      <a:pos x="655" y="3"/>
                    </a:cxn>
                    <a:cxn ang="0">
                      <a:pos x="658" y="8"/>
                    </a:cxn>
                    <a:cxn ang="0">
                      <a:pos x="660" y="14"/>
                    </a:cxn>
                    <a:cxn ang="0">
                      <a:pos x="662" y="21"/>
                    </a:cxn>
                    <a:cxn ang="0">
                      <a:pos x="662" y="27"/>
                    </a:cxn>
                    <a:cxn ang="0">
                      <a:pos x="661" y="31"/>
                    </a:cxn>
                    <a:cxn ang="0">
                      <a:pos x="658" y="35"/>
                    </a:cxn>
                    <a:cxn ang="0">
                      <a:pos x="7" y="170"/>
                    </a:cxn>
                    <a:cxn ang="0">
                      <a:pos x="0" y="135"/>
                    </a:cxn>
                    <a:cxn ang="0">
                      <a:pos x="648" y="0"/>
                    </a:cxn>
                  </a:cxnLst>
                  <a:rect l="0" t="0" r="r" b="b"/>
                  <a:pathLst>
                    <a:path w="662" h="170">
                      <a:moveTo>
                        <a:pt x="648" y="0"/>
                      </a:moveTo>
                      <a:lnTo>
                        <a:pt x="652" y="1"/>
                      </a:lnTo>
                      <a:lnTo>
                        <a:pt x="655" y="3"/>
                      </a:lnTo>
                      <a:lnTo>
                        <a:pt x="658" y="8"/>
                      </a:lnTo>
                      <a:lnTo>
                        <a:pt x="660" y="14"/>
                      </a:lnTo>
                      <a:lnTo>
                        <a:pt x="662" y="21"/>
                      </a:lnTo>
                      <a:lnTo>
                        <a:pt x="662" y="27"/>
                      </a:lnTo>
                      <a:lnTo>
                        <a:pt x="661" y="31"/>
                      </a:lnTo>
                      <a:lnTo>
                        <a:pt x="658" y="35"/>
                      </a:lnTo>
                      <a:lnTo>
                        <a:pt x="7" y="170"/>
                      </a:lnTo>
                      <a:lnTo>
                        <a:pt x="0" y="135"/>
                      </a:lnTo>
                      <a:lnTo>
                        <a:pt x="648" y="0"/>
                      </a:lnTo>
                      <a:close/>
                    </a:path>
                  </a:pathLst>
                </a:custGeom>
                <a:solidFill>
                  <a:srgbClr val="40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2" name="Freeform 45"/>
                <p:cNvSpPr>
                  <a:spLocks/>
                </p:cNvSpPr>
                <p:nvPr/>
              </p:nvSpPr>
              <p:spPr bwMode="auto">
                <a:xfrm>
                  <a:off x="-508" y="2197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648" y="0"/>
                    </a:cxn>
                    <a:cxn ang="0">
                      <a:pos x="650" y="1"/>
                    </a:cxn>
                    <a:cxn ang="0">
                      <a:pos x="653" y="3"/>
                    </a:cxn>
                    <a:cxn ang="0">
                      <a:pos x="655" y="6"/>
                    </a:cxn>
                    <a:cxn ang="0">
                      <a:pos x="657" y="12"/>
                    </a:cxn>
                    <a:cxn ang="0">
                      <a:pos x="659" y="18"/>
                    </a:cxn>
                    <a:cxn ang="0">
                      <a:pos x="659" y="23"/>
                    </a:cxn>
                    <a:cxn ang="0">
                      <a:pos x="659" y="27"/>
                    </a:cxn>
                    <a:cxn ang="0">
                      <a:pos x="657" y="29"/>
                    </a:cxn>
                    <a:cxn ang="0">
                      <a:pos x="5" y="165"/>
                    </a:cxn>
                    <a:cxn ang="0">
                      <a:pos x="0" y="135"/>
                    </a:cxn>
                    <a:cxn ang="0">
                      <a:pos x="648" y="0"/>
                    </a:cxn>
                  </a:cxnLst>
                  <a:rect l="0" t="0" r="r" b="b"/>
                  <a:pathLst>
                    <a:path w="659" h="165">
                      <a:moveTo>
                        <a:pt x="648" y="0"/>
                      </a:moveTo>
                      <a:lnTo>
                        <a:pt x="650" y="1"/>
                      </a:lnTo>
                      <a:lnTo>
                        <a:pt x="653" y="3"/>
                      </a:lnTo>
                      <a:lnTo>
                        <a:pt x="655" y="6"/>
                      </a:lnTo>
                      <a:lnTo>
                        <a:pt x="657" y="12"/>
                      </a:lnTo>
                      <a:lnTo>
                        <a:pt x="659" y="18"/>
                      </a:lnTo>
                      <a:lnTo>
                        <a:pt x="659" y="23"/>
                      </a:lnTo>
                      <a:lnTo>
                        <a:pt x="659" y="27"/>
                      </a:lnTo>
                      <a:lnTo>
                        <a:pt x="657" y="29"/>
                      </a:lnTo>
                      <a:lnTo>
                        <a:pt x="5" y="165"/>
                      </a:lnTo>
                      <a:lnTo>
                        <a:pt x="0" y="135"/>
                      </a:lnTo>
                      <a:lnTo>
                        <a:pt x="648" y="0"/>
                      </a:lnTo>
                      <a:close/>
                    </a:path>
                  </a:pathLst>
                </a:custGeom>
                <a:solidFill>
                  <a:srgbClr val="4C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3" name="Freeform 46"/>
                <p:cNvSpPr>
                  <a:spLocks/>
                </p:cNvSpPr>
                <p:nvPr/>
              </p:nvSpPr>
              <p:spPr bwMode="auto">
                <a:xfrm>
                  <a:off x="-508" y="2197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650" y="0"/>
                    </a:cxn>
                    <a:cxn ang="0">
                      <a:pos x="0" y="136"/>
                    </a:cxn>
                    <a:cxn ang="0">
                      <a:pos x="5" y="161"/>
                    </a:cxn>
                    <a:cxn ang="0">
                      <a:pos x="658" y="25"/>
                    </a:cxn>
                    <a:cxn ang="0">
                      <a:pos x="659" y="23"/>
                    </a:cxn>
                    <a:cxn ang="0">
                      <a:pos x="659" y="20"/>
                    </a:cxn>
                    <a:cxn ang="0">
                      <a:pos x="658" y="16"/>
                    </a:cxn>
                    <a:cxn ang="0">
                      <a:pos x="656" y="11"/>
                    </a:cxn>
                    <a:cxn ang="0">
                      <a:pos x="654" y="6"/>
                    </a:cxn>
                    <a:cxn ang="0">
                      <a:pos x="652" y="2"/>
                    </a:cxn>
                    <a:cxn ang="0">
                      <a:pos x="651" y="1"/>
                    </a:cxn>
                    <a:cxn ang="0">
                      <a:pos x="650" y="0"/>
                    </a:cxn>
                  </a:cxnLst>
                  <a:rect l="0" t="0" r="r" b="b"/>
                  <a:pathLst>
                    <a:path w="659" h="161">
                      <a:moveTo>
                        <a:pt x="650" y="0"/>
                      </a:moveTo>
                      <a:lnTo>
                        <a:pt x="0" y="136"/>
                      </a:lnTo>
                      <a:lnTo>
                        <a:pt x="5" y="161"/>
                      </a:lnTo>
                      <a:lnTo>
                        <a:pt x="658" y="25"/>
                      </a:lnTo>
                      <a:lnTo>
                        <a:pt x="659" y="23"/>
                      </a:lnTo>
                      <a:lnTo>
                        <a:pt x="659" y="20"/>
                      </a:lnTo>
                      <a:lnTo>
                        <a:pt x="658" y="16"/>
                      </a:lnTo>
                      <a:lnTo>
                        <a:pt x="656" y="11"/>
                      </a:lnTo>
                      <a:lnTo>
                        <a:pt x="654" y="6"/>
                      </a:lnTo>
                      <a:lnTo>
                        <a:pt x="652" y="2"/>
                      </a:lnTo>
                      <a:lnTo>
                        <a:pt x="651" y="1"/>
                      </a:lnTo>
                      <a:lnTo>
                        <a:pt x="650" y="0"/>
                      </a:lnTo>
                      <a:close/>
                    </a:path>
                  </a:pathLst>
                </a:custGeom>
                <a:solidFill>
                  <a:srgbClr val="59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4" name="Freeform 47"/>
                <p:cNvSpPr>
                  <a:spLocks/>
                </p:cNvSpPr>
                <p:nvPr/>
              </p:nvSpPr>
              <p:spPr bwMode="auto">
                <a:xfrm>
                  <a:off x="-532" y="2204"/>
                  <a:ext cx="37" cy="9"/>
                </a:xfrm>
                <a:custGeom>
                  <a:avLst/>
                  <a:gdLst/>
                  <a:ahLst/>
                  <a:cxnLst>
                    <a:cxn ang="0">
                      <a:pos x="952" y="94"/>
                    </a:cxn>
                    <a:cxn ang="0">
                      <a:pos x="952" y="6"/>
                    </a:cxn>
                    <a:cxn ang="0">
                      <a:pos x="0" y="0"/>
                    </a:cxn>
                    <a:cxn ang="0">
                      <a:pos x="0" y="88"/>
                    </a:cxn>
                    <a:cxn ang="0">
                      <a:pos x="448" y="199"/>
                    </a:cxn>
                    <a:cxn ang="0">
                      <a:pos x="952" y="94"/>
                    </a:cxn>
                  </a:cxnLst>
                  <a:rect l="0" t="0" r="r" b="b"/>
                  <a:pathLst>
                    <a:path w="952" h="199">
                      <a:moveTo>
                        <a:pt x="952" y="94"/>
                      </a:moveTo>
                      <a:lnTo>
                        <a:pt x="952" y="6"/>
                      </a:ln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448" y="199"/>
                      </a:lnTo>
                      <a:lnTo>
                        <a:pt x="952" y="94"/>
                      </a:lnTo>
                      <a:close/>
                    </a:path>
                  </a:pathLst>
                </a:custGeom>
                <a:solidFill>
                  <a:srgbClr val="98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5" name="Freeform 48"/>
                <p:cNvSpPr>
                  <a:spLocks/>
                </p:cNvSpPr>
                <p:nvPr/>
              </p:nvSpPr>
              <p:spPr bwMode="auto">
                <a:xfrm>
                  <a:off x="-532" y="2204"/>
                  <a:ext cx="37" cy="9"/>
                </a:xfrm>
                <a:custGeom>
                  <a:avLst/>
                  <a:gdLst/>
                  <a:ahLst/>
                  <a:cxnLst>
                    <a:cxn ang="0">
                      <a:pos x="952" y="94"/>
                    </a:cxn>
                    <a:cxn ang="0">
                      <a:pos x="952" y="6"/>
                    </a:cxn>
                    <a:cxn ang="0">
                      <a:pos x="0" y="0"/>
                    </a:cxn>
                    <a:cxn ang="0">
                      <a:pos x="0" y="88"/>
                    </a:cxn>
                    <a:cxn ang="0">
                      <a:pos x="448" y="199"/>
                    </a:cxn>
                    <a:cxn ang="0">
                      <a:pos x="952" y="94"/>
                    </a:cxn>
                  </a:cxnLst>
                  <a:rect l="0" t="0" r="r" b="b"/>
                  <a:pathLst>
                    <a:path w="952" h="199">
                      <a:moveTo>
                        <a:pt x="952" y="94"/>
                      </a:moveTo>
                      <a:lnTo>
                        <a:pt x="952" y="6"/>
                      </a:ln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448" y="199"/>
                      </a:lnTo>
                      <a:lnTo>
                        <a:pt x="952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6" name="Freeform 49"/>
                <p:cNvSpPr>
                  <a:spLocks/>
                </p:cNvSpPr>
                <p:nvPr/>
              </p:nvSpPr>
              <p:spPr bwMode="auto">
                <a:xfrm>
                  <a:off x="-532" y="2204"/>
                  <a:ext cx="17" cy="9"/>
                </a:xfrm>
                <a:custGeom>
                  <a:avLst/>
                  <a:gdLst/>
                  <a:ahLst/>
                  <a:cxnLst>
                    <a:cxn ang="0">
                      <a:pos x="443" y="110"/>
                    </a:cxn>
                    <a:cxn ang="0">
                      <a:pos x="443" y="161"/>
                    </a:cxn>
                    <a:cxn ang="0">
                      <a:pos x="443" y="19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443" y="110"/>
                    </a:cxn>
                  </a:cxnLst>
                  <a:rect l="0" t="0" r="r" b="b"/>
                  <a:pathLst>
                    <a:path w="443" h="193">
                      <a:moveTo>
                        <a:pt x="443" y="110"/>
                      </a:moveTo>
                      <a:lnTo>
                        <a:pt x="443" y="161"/>
                      </a:lnTo>
                      <a:lnTo>
                        <a:pt x="443" y="193"/>
                      </a:ln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443" y="110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7" name="Freeform 50"/>
                <p:cNvSpPr>
                  <a:spLocks/>
                </p:cNvSpPr>
                <p:nvPr/>
              </p:nvSpPr>
              <p:spPr bwMode="auto">
                <a:xfrm>
                  <a:off x="-532" y="2199"/>
                  <a:ext cx="37" cy="10"/>
                </a:xfrm>
                <a:custGeom>
                  <a:avLst/>
                  <a:gdLst/>
                  <a:ahLst/>
                  <a:cxnLst>
                    <a:cxn ang="0">
                      <a:pos x="952" y="110"/>
                    </a:cxn>
                    <a:cxn ang="0">
                      <a:pos x="627" y="30"/>
                    </a:cxn>
                    <a:cxn ang="0">
                      <a:pos x="504" y="0"/>
                    </a:cxn>
                    <a:cxn ang="0">
                      <a:pos x="0" y="104"/>
                    </a:cxn>
                    <a:cxn ang="0">
                      <a:pos x="448" y="215"/>
                    </a:cxn>
                    <a:cxn ang="0">
                      <a:pos x="952" y="110"/>
                    </a:cxn>
                  </a:cxnLst>
                  <a:rect l="0" t="0" r="r" b="b"/>
                  <a:pathLst>
                    <a:path w="952" h="215">
                      <a:moveTo>
                        <a:pt x="952" y="110"/>
                      </a:moveTo>
                      <a:lnTo>
                        <a:pt x="627" y="30"/>
                      </a:lnTo>
                      <a:lnTo>
                        <a:pt x="504" y="0"/>
                      </a:lnTo>
                      <a:lnTo>
                        <a:pt x="0" y="104"/>
                      </a:lnTo>
                      <a:lnTo>
                        <a:pt x="448" y="215"/>
                      </a:lnTo>
                      <a:lnTo>
                        <a:pt x="952" y="110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8" name="Freeform 51"/>
                <p:cNvSpPr>
                  <a:spLocks/>
                </p:cNvSpPr>
                <p:nvPr/>
              </p:nvSpPr>
              <p:spPr bwMode="auto">
                <a:xfrm>
                  <a:off x="-532" y="2199"/>
                  <a:ext cx="37" cy="10"/>
                </a:xfrm>
                <a:custGeom>
                  <a:avLst/>
                  <a:gdLst/>
                  <a:ahLst/>
                  <a:cxnLst>
                    <a:cxn ang="0">
                      <a:pos x="952" y="110"/>
                    </a:cxn>
                    <a:cxn ang="0">
                      <a:pos x="627" y="30"/>
                    </a:cxn>
                    <a:cxn ang="0">
                      <a:pos x="504" y="0"/>
                    </a:cxn>
                    <a:cxn ang="0">
                      <a:pos x="0" y="104"/>
                    </a:cxn>
                    <a:cxn ang="0">
                      <a:pos x="448" y="215"/>
                    </a:cxn>
                    <a:cxn ang="0">
                      <a:pos x="952" y="110"/>
                    </a:cxn>
                  </a:cxnLst>
                  <a:rect l="0" t="0" r="r" b="b"/>
                  <a:pathLst>
                    <a:path w="952" h="215">
                      <a:moveTo>
                        <a:pt x="952" y="110"/>
                      </a:moveTo>
                      <a:lnTo>
                        <a:pt x="627" y="30"/>
                      </a:lnTo>
                      <a:lnTo>
                        <a:pt x="504" y="0"/>
                      </a:lnTo>
                      <a:lnTo>
                        <a:pt x="0" y="104"/>
                      </a:lnTo>
                      <a:lnTo>
                        <a:pt x="448" y="215"/>
                      </a:lnTo>
                      <a:lnTo>
                        <a:pt x="952" y="1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9" name="Freeform 52"/>
                <p:cNvSpPr>
                  <a:spLocks/>
                </p:cNvSpPr>
                <p:nvPr/>
              </p:nvSpPr>
              <p:spPr bwMode="auto">
                <a:xfrm>
                  <a:off x="-516" y="2132"/>
                  <a:ext cx="4" cy="72"/>
                </a:xfrm>
                <a:custGeom>
                  <a:avLst/>
                  <a:gdLst/>
                  <a:ahLst/>
                  <a:cxnLst>
                    <a:cxn ang="0">
                      <a:pos x="106" y="27"/>
                    </a:cxn>
                    <a:cxn ang="0">
                      <a:pos x="106" y="31"/>
                    </a:cxn>
                    <a:cxn ang="0">
                      <a:pos x="106" y="63"/>
                    </a:cxn>
                    <a:cxn ang="0">
                      <a:pos x="106" y="121"/>
                    </a:cxn>
                    <a:cxn ang="0">
                      <a:pos x="106" y="203"/>
                    </a:cxn>
                    <a:cxn ang="0">
                      <a:pos x="106" y="304"/>
                    </a:cxn>
                    <a:cxn ang="0">
                      <a:pos x="106" y="420"/>
                    </a:cxn>
                    <a:cxn ang="0">
                      <a:pos x="106" y="546"/>
                    </a:cxn>
                    <a:cxn ang="0">
                      <a:pos x="106" y="679"/>
                    </a:cxn>
                    <a:cxn ang="0">
                      <a:pos x="106" y="815"/>
                    </a:cxn>
                    <a:cxn ang="0">
                      <a:pos x="106" y="949"/>
                    </a:cxn>
                    <a:cxn ang="0">
                      <a:pos x="106" y="1077"/>
                    </a:cxn>
                    <a:cxn ang="0">
                      <a:pos x="106" y="1194"/>
                    </a:cxn>
                    <a:cxn ang="0">
                      <a:pos x="106" y="1298"/>
                    </a:cxn>
                    <a:cxn ang="0">
                      <a:pos x="106" y="1384"/>
                    </a:cxn>
                    <a:cxn ang="0">
                      <a:pos x="106" y="1446"/>
                    </a:cxn>
                    <a:cxn ang="0">
                      <a:pos x="106" y="1482"/>
                    </a:cxn>
                    <a:cxn ang="0">
                      <a:pos x="106" y="1489"/>
                    </a:cxn>
                    <a:cxn ang="0">
                      <a:pos x="90" y="1499"/>
                    </a:cxn>
                    <a:cxn ang="0">
                      <a:pos x="54" y="1502"/>
                    </a:cxn>
                    <a:cxn ang="0">
                      <a:pos x="16" y="1498"/>
                    </a:cxn>
                    <a:cxn ang="0">
                      <a:pos x="0" y="1489"/>
                    </a:cxn>
                    <a:cxn ang="0">
                      <a:pos x="0" y="1482"/>
                    </a:cxn>
                    <a:cxn ang="0">
                      <a:pos x="0" y="1445"/>
                    </a:cxn>
                    <a:cxn ang="0">
                      <a:pos x="0" y="1383"/>
                    </a:cxn>
                    <a:cxn ang="0">
                      <a:pos x="0" y="1297"/>
                    </a:cxn>
                    <a:cxn ang="0">
                      <a:pos x="0" y="1193"/>
                    </a:cxn>
                    <a:cxn ang="0">
                      <a:pos x="0" y="1076"/>
                    </a:cxn>
                    <a:cxn ang="0">
                      <a:pos x="0" y="948"/>
                    </a:cxn>
                    <a:cxn ang="0">
                      <a:pos x="0" y="814"/>
                    </a:cxn>
                    <a:cxn ang="0">
                      <a:pos x="0" y="679"/>
                    </a:cxn>
                    <a:cxn ang="0">
                      <a:pos x="0" y="546"/>
                    </a:cxn>
                    <a:cxn ang="0">
                      <a:pos x="0" y="421"/>
                    </a:cxn>
                    <a:cxn ang="0">
                      <a:pos x="0" y="305"/>
                    </a:cxn>
                    <a:cxn ang="0">
                      <a:pos x="0" y="205"/>
                    </a:cxn>
                    <a:cxn ang="0">
                      <a:pos x="0" y="123"/>
                    </a:cxn>
                    <a:cxn ang="0">
                      <a:pos x="0" y="65"/>
                    </a:cxn>
                    <a:cxn ang="0">
                      <a:pos x="0" y="3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6" h="1502">
                      <a:moveTo>
                        <a:pt x="10" y="0"/>
                      </a:moveTo>
                      <a:lnTo>
                        <a:pt x="106" y="27"/>
                      </a:lnTo>
                      <a:lnTo>
                        <a:pt x="106" y="27"/>
                      </a:lnTo>
                      <a:lnTo>
                        <a:pt x="106" y="31"/>
                      </a:lnTo>
                      <a:lnTo>
                        <a:pt x="106" y="43"/>
                      </a:lnTo>
                      <a:lnTo>
                        <a:pt x="106" y="63"/>
                      </a:lnTo>
                      <a:lnTo>
                        <a:pt x="106" y="88"/>
                      </a:lnTo>
                      <a:lnTo>
                        <a:pt x="106" y="121"/>
                      </a:lnTo>
                      <a:lnTo>
                        <a:pt x="106" y="160"/>
                      </a:lnTo>
                      <a:lnTo>
                        <a:pt x="106" y="203"/>
                      </a:lnTo>
                      <a:lnTo>
                        <a:pt x="106" y="251"/>
                      </a:lnTo>
                      <a:lnTo>
                        <a:pt x="106" y="304"/>
                      </a:lnTo>
                      <a:lnTo>
                        <a:pt x="106" y="360"/>
                      </a:lnTo>
                      <a:lnTo>
                        <a:pt x="106" y="420"/>
                      </a:lnTo>
                      <a:lnTo>
                        <a:pt x="106" y="482"/>
                      </a:lnTo>
                      <a:lnTo>
                        <a:pt x="106" y="546"/>
                      </a:lnTo>
                      <a:lnTo>
                        <a:pt x="106" y="613"/>
                      </a:lnTo>
                      <a:lnTo>
                        <a:pt x="106" y="679"/>
                      </a:lnTo>
                      <a:lnTo>
                        <a:pt x="106" y="747"/>
                      </a:lnTo>
                      <a:lnTo>
                        <a:pt x="106" y="815"/>
                      </a:lnTo>
                      <a:lnTo>
                        <a:pt x="106" y="883"/>
                      </a:lnTo>
                      <a:lnTo>
                        <a:pt x="106" y="949"/>
                      </a:lnTo>
                      <a:lnTo>
                        <a:pt x="106" y="1014"/>
                      </a:lnTo>
                      <a:lnTo>
                        <a:pt x="106" y="1077"/>
                      </a:lnTo>
                      <a:lnTo>
                        <a:pt x="106" y="1137"/>
                      </a:lnTo>
                      <a:lnTo>
                        <a:pt x="106" y="1194"/>
                      </a:lnTo>
                      <a:lnTo>
                        <a:pt x="106" y="1249"/>
                      </a:lnTo>
                      <a:lnTo>
                        <a:pt x="106" y="1298"/>
                      </a:lnTo>
                      <a:lnTo>
                        <a:pt x="106" y="1344"/>
                      </a:lnTo>
                      <a:lnTo>
                        <a:pt x="106" y="1384"/>
                      </a:lnTo>
                      <a:lnTo>
                        <a:pt x="106" y="1418"/>
                      </a:lnTo>
                      <a:lnTo>
                        <a:pt x="106" y="1446"/>
                      </a:lnTo>
                      <a:lnTo>
                        <a:pt x="106" y="1467"/>
                      </a:lnTo>
                      <a:lnTo>
                        <a:pt x="106" y="1482"/>
                      </a:lnTo>
                      <a:lnTo>
                        <a:pt x="106" y="1489"/>
                      </a:lnTo>
                      <a:lnTo>
                        <a:pt x="106" y="1489"/>
                      </a:lnTo>
                      <a:lnTo>
                        <a:pt x="101" y="1495"/>
                      </a:lnTo>
                      <a:lnTo>
                        <a:pt x="90" y="1499"/>
                      </a:lnTo>
                      <a:lnTo>
                        <a:pt x="73" y="1501"/>
                      </a:lnTo>
                      <a:lnTo>
                        <a:pt x="54" y="1502"/>
                      </a:lnTo>
                      <a:lnTo>
                        <a:pt x="33" y="1501"/>
                      </a:lnTo>
                      <a:lnTo>
                        <a:pt x="16" y="1498"/>
                      </a:lnTo>
                      <a:lnTo>
                        <a:pt x="5" y="1494"/>
                      </a:lnTo>
                      <a:lnTo>
                        <a:pt x="0" y="1489"/>
                      </a:lnTo>
                      <a:lnTo>
                        <a:pt x="0" y="1489"/>
                      </a:lnTo>
                      <a:lnTo>
                        <a:pt x="0" y="1482"/>
                      </a:lnTo>
                      <a:lnTo>
                        <a:pt x="0" y="1467"/>
                      </a:lnTo>
                      <a:lnTo>
                        <a:pt x="0" y="1445"/>
                      </a:lnTo>
                      <a:lnTo>
                        <a:pt x="0" y="1416"/>
                      </a:lnTo>
                      <a:lnTo>
                        <a:pt x="0" y="1383"/>
                      </a:lnTo>
                      <a:lnTo>
                        <a:pt x="0" y="1342"/>
                      </a:lnTo>
                      <a:lnTo>
                        <a:pt x="0" y="1297"/>
                      </a:lnTo>
                      <a:lnTo>
                        <a:pt x="0" y="1247"/>
                      </a:lnTo>
                      <a:lnTo>
                        <a:pt x="0" y="1193"/>
                      </a:lnTo>
                      <a:lnTo>
                        <a:pt x="0" y="1136"/>
                      </a:lnTo>
                      <a:lnTo>
                        <a:pt x="0" y="1076"/>
                      </a:lnTo>
                      <a:lnTo>
                        <a:pt x="0" y="1012"/>
                      </a:lnTo>
                      <a:lnTo>
                        <a:pt x="0" y="948"/>
                      </a:lnTo>
                      <a:lnTo>
                        <a:pt x="0" y="882"/>
                      </a:lnTo>
                      <a:lnTo>
                        <a:pt x="0" y="814"/>
                      </a:lnTo>
                      <a:lnTo>
                        <a:pt x="0" y="747"/>
                      </a:lnTo>
                      <a:lnTo>
                        <a:pt x="0" y="679"/>
                      </a:lnTo>
                      <a:lnTo>
                        <a:pt x="0" y="612"/>
                      </a:lnTo>
                      <a:lnTo>
                        <a:pt x="0" y="546"/>
                      </a:lnTo>
                      <a:lnTo>
                        <a:pt x="0" y="482"/>
                      </a:lnTo>
                      <a:lnTo>
                        <a:pt x="0" y="421"/>
                      </a:lnTo>
                      <a:lnTo>
                        <a:pt x="0" y="361"/>
                      </a:lnTo>
                      <a:lnTo>
                        <a:pt x="0" y="305"/>
                      </a:lnTo>
                      <a:lnTo>
                        <a:pt x="0" y="253"/>
                      </a:lnTo>
                      <a:lnTo>
                        <a:pt x="0" y="205"/>
                      </a:lnTo>
                      <a:lnTo>
                        <a:pt x="0" y="161"/>
                      </a:lnTo>
                      <a:lnTo>
                        <a:pt x="0" y="123"/>
                      </a:lnTo>
                      <a:lnTo>
                        <a:pt x="0" y="90"/>
                      </a:lnTo>
                      <a:lnTo>
                        <a:pt x="0" y="65"/>
                      </a:lnTo>
                      <a:lnTo>
                        <a:pt x="0" y="45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0" name="Freeform 53"/>
                <p:cNvSpPr>
                  <a:spLocks/>
                </p:cNvSpPr>
                <p:nvPr/>
              </p:nvSpPr>
              <p:spPr bwMode="auto">
                <a:xfrm>
                  <a:off x="-515" y="2134"/>
                  <a:ext cx="3" cy="70"/>
                </a:xfrm>
                <a:custGeom>
                  <a:avLst/>
                  <a:gdLst/>
                  <a:ahLst/>
                  <a:cxnLst>
                    <a:cxn ang="0">
                      <a:pos x="65" y="4"/>
                    </a:cxn>
                    <a:cxn ang="0">
                      <a:pos x="65" y="36"/>
                    </a:cxn>
                    <a:cxn ang="0">
                      <a:pos x="65" y="94"/>
                    </a:cxn>
                    <a:cxn ang="0">
                      <a:pos x="65" y="176"/>
                    </a:cxn>
                    <a:cxn ang="0">
                      <a:pos x="65" y="277"/>
                    </a:cxn>
                    <a:cxn ang="0">
                      <a:pos x="65" y="393"/>
                    </a:cxn>
                    <a:cxn ang="0">
                      <a:pos x="65" y="519"/>
                    </a:cxn>
                    <a:cxn ang="0">
                      <a:pos x="65" y="652"/>
                    </a:cxn>
                    <a:cxn ang="0">
                      <a:pos x="65" y="788"/>
                    </a:cxn>
                    <a:cxn ang="0">
                      <a:pos x="65" y="922"/>
                    </a:cxn>
                    <a:cxn ang="0">
                      <a:pos x="65" y="1050"/>
                    </a:cxn>
                    <a:cxn ang="0">
                      <a:pos x="65" y="1167"/>
                    </a:cxn>
                    <a:cxn ang="0">
                      <a:pos x="65" y="1271"/>
                    </a:cxn>
                    <a:cxn ang="0">
                      <a:pos x="65" y="1357"/>
                    </a:cxn>
                    <a:cxn ang="0">
                      <a:pos x="65" y="1419"/>
                    </a:cxn>
                    <a:cxn ang="0">
                      <a:pos x="65" y="1455"/>
                    </a:cxn>
                    <a:cxn ang="0">
                      <a:pos x="62" y="1464"/>
                    </a:cxn>
                    <a:cxn ang="0">
                      <a:pos x="45" y="1466"/>
                    </a:cxn>
                    <a:cxn ang="0">
                      <a:pos x="20" y="1466"/>
                    </a:cxn>
                    <a:cxn ang="0">
                      <a:pos x="3" y="1464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5" h="1466">
                      <a:moveTo>
                        <a:pt x="65" y="0"/>
                      </a:moveTo>
                      <a:lnTo>
                        <a:pt x="65" y="4"/>
                      </a:lnTo>
                      <a:lnTo>
                        <a:pt x="65" y="16"/>
                      </a:lnTo>
                      <a:lnTo>
                        <a:pt x="65" y="36"/>
                      </a:lnTo>
                      <a:lnTo>
                        <a:pt x="65" y="61"/>
                      </a:lnTo>
                      <a:lnTo>
                        <a:pt x="65" y="94"/>
                      </a:lnTo>
                      <a:lnTo>
                        <a:pt x="65" y="133"/>
                      </a:lnTo>
                      <a:lnTo>
                        <a:pt x="65" y="176"/>
                      </a:lnTo>
                      <a:lnTo>
                        <a:pt x="65" y="224"/>
                      </a:lnTo>
                      <a:lnTo>
                        <a:pt x="65" y="277"/>
                      </a:lnTo>
                      <a:lnTo>
                        <a:pt x="65" y="333"/>
                      </a:lnTo>
                      <a:lnTo>
                        <a:pt x="65" y="393"/>
                      </a:lnTo>
                      <a:lnTo>
                        <a:pt x="65" y="455"/>
                      </a:lnTo>
                      <a:lnTo>
                        <a:pt x="65" y="519"/>
                      </a:lnTo>
                      <a:lnTo>
                        <a:pt x="65" y="586"/>
                      </a:lnTo>
                      <a:lnTo>
                        <a:pt x="65" y="652"/>
                      </a:lnTo>
                      <a:lnTo>
                        <a:pt x="65" y="720"/>
                      </a:lnTo>
                      <a:lnTo>
                        <a:pt x="65" y="788"/>
                      </a:lnTo>
                      <a:lnTo>
                        <a:pt x="65" y="856"/>
                      </a:lnTo>
                      <a:lnTo>
                        <a:pt x="65" y="922"/>
                      </a:lnTo>
                      <a:lnTo>
                        <a:pt x="65" y="987"/>
                      </a:lnTo>
                      <a:lnTo>
                        <a:pt x="65" y="1050"/>
                      </a:lnTo>
                      <a:lnTo>
                        <a:pt x="65" y="1110"/>
                      </a:lnTo>
                      <a:lnTo>
                        <a:pt x="65" y="1167"/>
                      </a:lnTo>
                      <a:lnTo>
                        <a:pt x="65" y="1222"/>
                      </a:lnTo>
                      <a:lnTo>
                        <a:pt x="65" y="1271"/>
                      </a:lnTo>
                      <a:lnTo>
                        <a:pt x="65" y="1317"/>
                      </a:lnTo>
                      <a:lnTo>
                        <a:pt x="65" y="1357"/>
                      </a:lnTo>
                      <a:lnTo>
                        <a:pt x="65" y="1391"/>
                      </a:lnTo>
                      <a:lnTo>
                        <a:pt x="65" y="1419"/>
                      </a:lnTo>
                      <a:lnTo>
                        <a:pt x="65" y="1440"/>
                      </a:lnTo>
                      <a:lnTo>
                        <a:pt x="65" y="1455"/>
                      </a:lnTo>
                      <a:lnTo>
                        <a:pt x="65" y="1462"/>
                      </a:lnTo>
                      <a:lnTo>
                        <a:pt x="62" y="1464"/>
                      </a:lnTo>
                      <a:lnTo>
                        <a:pt x="55" y="1465"/>
                      </a:lnTo>
                      <a:lnTo>
                        <a:pt x="45" y="1466"/>
                      </a:lnTo>
                      <a:lnTo>
                        <a:pt x="33" y="1466"/>
                      </a:lnTo>
                      <a:lnTo>
                        <a:pt x="20" y="1466"/>
                      </a:lnTo>
                      <a:lnTo>
                        <a:pt x="10" y="1465"/>
                      </a:lnTo>
                      <a:lnTo>
                        <a:pt x="3" y="1464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1" name="Freeform 54"/>
                <p:cNvSpPr>
                  <a:spLocks/>
                </p:cNvSpPr>
                <p:nvPr/>
              </p:nvSpPr>
              <p:spPr bwMode="auto">
                <a:xfrm>
                  <a:off x="-515" y="2134"/>
                  <a:ext cx="3" cy="70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57" y="36"/>
                    </a:cxn>
                    <a:cxn ang="0">
                      <a:pos x="57" y="94"/>
                    </a:cxn>
                    <a:cxn ang="0">
                      <a:pos x="57" y="176"/>
                    </a:cxn>
                    <a:cxn ang="0">
                      <a:pos x="57" y="277"/>
                    </a:cxn>
                    <a:cxn ang="0">
                      <a:pos x="57" y="393"/>
                    </a:cxn>
                    <a:cxn ang="0">
                      <a:pos x="57" y="519"/>
                    </a:cxn>
                    <a:cxn ang="0">
                      <a:pos x="57" y="652"/>
                    </a:cxn>
                    <a:cxn ang="0">
                      <a:pos x="57" y="788"/>
                    </a:cxn>
                    <a:cxn ang="0">
                      <a:pos x="57" y="922"/>
                    </a:cxn>
                    <a:cxn ang="0">
                      <a:pos x="57" y="1050"/>
                    </a:cxn>
                    <a:cxn ang="0">
                      <a:pos x="57" y="1167"/>
                    </a:cxn>
                    <a:cxn ang="0">
                      <a:pos x="57" y="1271"/>
                    </a:cxn>
                    <a:cxn ang="0">
                      <a:pos x="57" y="1357"/>
                    </a:cxn>
                    <a:cxn ang="0">
                      <a:pos x="57" y="1419"/>
                    </a:cxn>
                    <a:cxn ang="0">
                      <a:pos x="57" y="1455"/>
                    </a:cxn>
                    <a:cxn ang="0">
                      <a:pos x="55" y="1464"/>
                    </a:cxn>
                    <a:cxn ang="0">
                      <a:pos x="39" y="1466"/>
                    </a:cxn>
                    <a:cxn ang="0">
                      <a:pos x="18" y="1466"/>
                    </a:cxn>
                    <a:cxn ang="0">
                      <a:pos x="2" y="1464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1466">
                      <a:moveTo>
                        <a:pt x="57" y="0"/>
                      </a:moveTo>
                      <a:lnTo>
                        <a:pt x="57" y="4"/>
                      </a:lnTo>
                      <a:lnTo>
                        <a:pt x="57" y="16"/>
                      </a:lnTo>
                      <a:lnTo>
                        <a:pt x="57" y="36"/>
                      </a:lnTo>
                      <a:lnTo>
                        <a:pt x="57" y="61"/>
                      </a:lnTo>
                      <a:lnTo>
                        <a:pt x="57" y="94"/>
                      </a:lnTo>
                      <a:lnTo>
                        <a:pt x="57" y="133"/>
                      </a:lnTo>
                      <a:lnTo>
                        <a:pt x="57" y="176"/>
                      </a:lnTo>
                      <a:lnTo>
                        <a:pt x="57" y="224"/>
                      </a:lnTo>
                      <a:lnTo>
                        <a:pt x="57" y="277"/>
                      </a:lnTo>
                      <a:lnTo>
                        <a:pt x="57" y="333"/>
                      </a:lnTo>
                      <a:lnTo>
                        <a:pt x="57" y="393"/>
                      </a:lnTo>
                      <a:lnTo>
                        <a:pt x="57" y="455"/>
                      </a:lnTo>
                      <a:lnTo>
                        <a:pt x="57" y="519"/>
                      </a:lnTo>
                      <a:lnTo>
                        <a:pt x="57" y="586"/>
                      </a:lnTo>
                      <a:lnTo>
                        <a:pt x="57" y="652"/>
                      </a:lnTo>
                      <a:lnTo>
                        <a:pt x="57" y="720"/>
                      </a:lnTo>
                      <a:lnTo>
                        <a:pt x="57" y="788"/>
                      </a:lnTo>
                      <a:lnTo>
                        <a:pt x="57" y="856"/>
                      </a:lnTo>
                      <a:lnTo>
                        <a:pt x="57" y="922"/>
                      </a:lnTo>
                      <a:lnTo>
                        <a:pt x="57" y="987"/>
                      </a:lnTo>
                      <a:lnTo>
                        <a:pt x="57" y="1050"/>
                      </a:lnTo>
                      <a:lnTo>
                        <a:pt x="57" y="1110"/>
                      </a:lnTo>
                      <a:lnTo>
                        <a:pt x="57" y="1167"/>
                      </a:lnTo>
                      <a:lnTo>
                        <a:pt x="57" y="1222"/>
                      </a:lnTo>
                      <a:lnTo>
                        <a:pt x="57" y="1271"/>
                      </a:lnTo>
                      <a:lnTo>
                        <a:pt x="57" y="1317"/>
                      </a:lnTo>
                      <a:lnTo>
                        <a:pt x="57" y="1357"/>
                      </a:lnTo>
                      <a:lnTo>
                        <a:pt x="57" y="1391"/>
                      </a:lnTo>
                      <a:lnTo>
                        <a:pt x="57" y="1419"/>
                      </a:lnTo>
                      <a:lnTo>
                        <a:pt x="57" y="1440"/>
                      </a:lnTo>
                      <a:lnTo>
                        <a:pt x="57" y="1455"/>
                      </a:lnTo>
                      <a:lnTo>
                        <a:pt x="57" y="1462"/>
                      </a:lnTo>
                      <a:lnTo>
                        <a:pt x="55" y="1464"/>
                      </a:lnTo>
                      <a:lnTo>
                        <a:pt x="48" y="1465"/>
                      </a:lnTo>
                      <a:lnTo>
                        <a:pt x="39" y="1466"/>
                      </a:lnTo>
                      <a:lnTo>
                        <a:pt x="29" y="1466"/>
                      </a:lnTo>
                      <a:lnTo>
                        <a:pt x="18" y="1466"/>
                      </a:lnTo>
                      <a:lnTo>
                        <a:pt x="9" y="1465"/>
                      </a:lnTo>
                      <a:lnTo>
                        <a:pt x="2" y="1464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1F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2" name="Freeform 55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1" cy="70"/>
                </a:xfrm>
                <a:custGeom>
                  <a:avLst/>
                  <a:gdLst/>
                  <a:ahLst/>
                  <a:cxnLst>
                    <a:cxn ang="0">
                      <a:pos x="49" y="4"/>
                    </a:cxn>
                    <a:cxn ang="0">
                      <a:pos x="49" y="36"/>
                    </a:cxn>
                    <a:cxn ang="0">
                      <a:pos x="49" y="94"/>
                    </a:cxn>
                    <a:cxn ang="0">
                      <a:pos x="49" y="176"/>
                    </a:cxn>
                    <a:cxn ang="0">
                      <a:pos x="49" y="277"/>
                    </a:cxn>
                    <a:cxn ang="0">
                      <a:pos x="49" y="393"/>
                    </a:cxn>
                    <a:cxn ang="0">
                      <a:pos x="49" y="519"/>
                    </a:cxn>
                    <a:cxn ang="0">
                      <a:pos x="49" y="652"/>
                    </a:cxn>
                    <a:cxn ang="0">
                      <a:pos x="49" y="788"/>
                    </a:cxn>
                    <a:cxn ang="0">
                      <a:pos x="49" y="922"/>
                    </a:cxn>
                    <a:cxn ang="0">
                      <a:pos x="49" y="1050"/>
                    </a:cxn>
                    <a:cxn ang="0">
                      <a:pos x="49" y="1167"/>
                    </a:cxn>
                    <a:cxn ang="0">
                      <a:pos x="49" y="1271"/>
                    </a:cxn>
                    <a:cxn ang="0">
                      <a:pos x="49" y="1357"/>
                    </a:cxn>
                    <a:cxn ang="0">
                      <a:pos x="49" y="1419"/>
                    </a:cxn>
                    <a:cxn ang="0">
                      <a:pos x="49" y="1455"/>
                    </a:cxn>
                    <a:cxn ang="0">
                      <a:pos x="47" y="1464"/>
                    </a:cxn>
                    <a:cxn ang="0">
                      <a:pos x="34" y="1466"/>
                    </a:cxn>
                    <a:cxn ang="0">
                      <a:pos x="15" y="1466"/>
                    </a:cxn>
                    <a:cxn ang="0">
                      <a:pos x="2" y="1464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1466">
                      <a:moveTo>
                        <a:pt x="49" y="0"/>
                      </a:moveTo>
                      <a:lnTo>
                        <a:pt x="49" y="4"/>
                      </a:lnTo>
                      <a:lnTo>
                        <a:pt x="49" y="16"/>
                      </a:lnTo>
                      <a:lnTo>
                        <a:pt x="49" y="36"/>
                      </a:lnTo>
                      <a:lnTo>
                        <a:pt x="49" y="61"/>
                      </a:lnTo>
                      <a:lnTo>
                        <a:pt x="49" y="94"/>
                      </a:lnTo>
                      <a:lnTo>
                        <a:pt x="49" y="133"/>
                      </a:lnTo>
                      <a:lnTo>
                        <a:pt x="49" y="176"/>
                      </a:lnTo>
                      <a:lnTo>
                        <a:pt x="49" y="224"/>
                      </a:lnTo>
                      <a:lnTo>
                        <a:pt x="49" y="277"/>
                      </a:lnTo>
                      <a:lnTo>
                        <a:pt x="49" y="333"/>
                      </a:lnTo>
                      <a:lnTo>
                        <a:pt x="49" y="393"/>
                      </a:lnTo>
                      <a:lnTo>
                        <a:pt x="49" y="455"/>
                      </a:lnTo>
                      <a:lnTo>
                        <a:pt x="49" y="519"/>
                      </a:lnTo>
                      <a:lnTo>
                        <a:pt x="49" y="586"/>
                      </a:lnTo>
                      <a:lnTo>
                        <a:pt x="49" y="652"/>
                      </a:lnTo>
                      <a:lnTo>
                        <a:pt x="49" y="720"/>
                      </a:lnTo>
                      <a:lnTo>
                        <a:pt x="49" y="788"/>
                      </a:lnTo>
                      <a:lnTo>
                        <a:pt x="49" y="856"/>
                      </a:lnTo>
                      <a:lnTo>
                        <a:pt x="49" y="922"/>
                      </a:lnTo>
                      <a:lnTo>
                        <a:pt x="49" y="987"/>
                      </a:lnTo>
                      <a:lnTo>
                        <a:pt x="49" y="1050"/>
                      </a:lnTo>
                      <a:lnTo>
                        <a:pt x="49" y="1110"/>
                      </a:lnTo>
                      <a:lnTo>
                        <a:pt x="49" y="1167"/>
                      </a:lnTo>
                      <a:lnTo>
                        <a:pt x="49" y="1222"/>
                      </a:lnTo>
                      <a:lnTo>
                        <a:pt x="49" y="1271"/>
                      </a:lnTo>
                      <a:lnTo>
                        <a:pt x="49" y="1317"/>
                      </a:lnTo>
                      <a:lnTo>
                        <a:pt x="49" y="1357"/>
                      </a:lnTo>
                      <a:lnTo>
                        <a:pt x="49" y="1391"/>
                      </a:lnTo>
                      <a:lnTo>
                        <a:pt x="49" y="1419"/>
                      </a:lnTo>
                      <a:lnTo>
                        <a:pt x="49" y="1440"/>
                      </a:lnTo>
                      <a:lnTo>
                        <a:pt x="49" y="1455"/>
                      </a:lnTo>
                      <a:lnTo>
                        <a:pt x="49" y="1462"/>
                      </a:lnTo>
                      <a:lnTo>
                        <a:pt x="47" y="1464"/>
                      </a:lnTo>
                      <a:lnTo>
                        <a:pt x="42" y="1465"/>
                      </a:lnTo>
                      <a:lnTo>
                        <a:pt x="34" y="1466"/>
                      </a:lnTo>
                      <a:lnTo>
                        <a:pt x="25" y="1466"/>
                      </a:lnTo>
                      <a:lnTo>
                        <a:pt x="15" y="1466"/>
                      </a:lnTo>
                      <a:lnTo>
                        <a:pt x="8" y="1465"/>
                      </a:lnTo>
                      <a:lnTo>
                        <a:pt x="2" y="1464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21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3" name="Freeform 56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1" cy="70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42" y="36"/>
                    </a:cxn>
                    <a:cxn ang="0">
                      <a:pos x="42" y="94"/>
                    </a:cxn>
                    <a:cxn ang="0">
                      <a:pos x="42" y="176"/>
                    </a:cxn>
                    <a:cxn ang="0">
                      <a:pos x="42" y="277"/>
                    </a:cxn>
                    <a:cxn ang="0">
                      <a:pos x="42" y="393"/>
                    </a:cxn>
                    <a:cxn ang="0">
                      <a:pos x="42" y="519"/>
                    </a:cxn>
                    <a:cxn ang="0">
                      <a:pos x="42" y="652"/>
                    </a:cxn>
                    <a:cxn ang="0">
                      <a:pos x="42" y="788"/>
                    </a:cxn>
                    <a:cxn ang="0">
                      <a:pos x="42" y="922"/>
                    </a:cxn>
                    <a:cxn ang="0">
                      <a:pos x="42" y="1050"/>
                    </a:cxn>
                    <a:cxn ang="0">
                      <a:pos x="42" y="1167"/>
                    </a:cxn>
                    <a:cxn ang="0">
                      <a:pos x="42" y="1271"/>
                    </a:cxn>
                    <a:cxn ang="0">
                      <a:pos x="42" y="1357"/>
                    </a:cxn>
                    <a:cxn ang="0">
                      <a:pos x="42" y="1419"/>
                    </a:cxn>
                    <a:cxn ang="0">
                      <a:pos x="42" y="1455"/>
                    </a:cxn>
                    <a:cxn ang="0">
                      <a:pos x="40" y="1464"/>
                    </a:cxn>
                    <a:cxn ang="0">
                      <a:pos x="29" y="1466"/>
                    </a:cxn>
                    <a:cxn ang="0">
                      <a:pos x="14" y="1466"/>
                    </a:cxn>
                    <a:cxn ang="0">
                      <a:pos x="2" y="1464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1466">
                      <a:moveTo>
                        <a:pt x="42" y="0"/>
                      </a:moveTo>
                      <a:lnTo>
                        <a:pt x="42" y="4"/>
                      </a:lnTo>
                      <a:lnTo>
                        <a:pt x="42" y="16"/>
                      </a:lnTo>
                      <a:lnTo>
                        <a:pt x="42" y="36"/>
                      </a:lnTo>
                      <a:lnTo>
                        <a:pt x="42" y="61"/>
                      </a:lnTo>
                      <a:lnTo>
                        <a:pt x="42" y="94"/>
                      </a:lnTo>
                      <a:lnTo>
                        <a:pt x="42" y="133"/>
                      </a:lnTo>
                      <a:lnTo>
                        <a:pt x="42" y="176"/>
                      </a:lnTo>
                      <a:lnTo>
                        <a:pt x="42" y="224"/>
                      </a:lnTo>
                      <a:lnTo>
                        <a:pt x="42" y="277"/>
                      </a:lnTo>
                      <a:lnTo>
                        <a:pt x="42" y="333"/>
                      </a:lnTo>
                      <a:lnTo>
                        <a:pt x="42" y="393"/>
                      </a:lnTo>
                      <a:lnTo>
                        <a:pt x="42" y="455"/>
                      </a:lnTo>
                      <a:lnTo>
                        <a:pt x="42" y="519"/>
                      </a:lnTo>
                      <a:lnTo>
                        <a:pt x="42" y="586"/>
                      </a:lnTo>
                      <a:lnTo>
                        <a:pt x="42" y="652"/>
                      </a:lnTo>
                      <a:lnTo>
                        <a:pt x="42" y="720"/>
                      </a:lnTo>
                      <a:lnTo>
                        <a:pt x="42" y="788"/>
                      </a:lnTo>
                      <a:lnTo>
                        <a:pt x="42" y="856"/>
                      </a:lnTo>
                      <a:lnTo>
                        <a:pt x="42" y="922"/>
                      </a:lnTo>
                      <a:lnTo>
                        <a:pt x="42" y="987"/>
                      </a:lnTo>
                      <a:lnTo>
                        <a:pt x="42" y="1050"/>
                      </a:lnTo>
                      <a:lnTo>
                        <a:pt x="42" y="1110"/>
                      </a:lnTo>
                      <a:lnTo>
                        <a:pt x="42" y="1167"/>
                      </a:lnTo>
                      <a:lnTo>
                        <a:pt x="42" y="1222"/>
                      </a:lnTo>
                      <a:lnTo>
                        <a:pt x="42" y="1271"/>
                      </a:lnTo>
                      <a:lnTo>
                        <a:pt x="42" y="1317"/>
                      </a:lnTo>
                      <a:lnTo>
                        <a:pt x="42" y="1357"/>
                      </a:lnTo>
                      <a:lnTo>
                        <a:pt x="42" y="1391"/>
                      </a:lnTo>
                      <a:lnTo>
                        <a:pt x="42" y="1419"/>
                      </a:lnTo>
                      <a:lnTo>
                        <a:pt x="42" y="1440"/>
                      </a:lnTo>
                      <a:lnTo>
                        <a:pt x="42" y="1455"/>
                      </a:lnTo>
                      <a:lnTo>
                        <a:pt x="42" y="1462"/>
                      </a:lnTo>
                      <a:lnTo>
                        <a:pt x="40" y="1464"/>
                      </a:lnTo>
                      <a:lnTo>
                        <a:pt x="36" y="1465"/>
                      </a:lnTo>
                      <a:lnTo>
                        <a:pt x="29" y="1466"/>
                      </a:lnTo>
                      <a:lnTo>
                        <a:pt x="22" y="1466"/>
                      </a:lnTo>
                      <a:lnTo>
                        <a:pt x="14" y="1466"/>
                      </a:lnTo>
                      <a:lnTo>
                        <a:pt x="6" y="1465"/>
                      </a:lnTo>
                      <a:lnTo>
                        <a:pt x="2" y="1464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26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4" name="Freeform 57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1" cy="70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5" y="36"/>
                    </a:cxn>
                    <a:cxn ang="0">
                      <a:pos x="35" y="94"/>
                    </a:cxn>
                    <a:cxn ang="0">
                      <a:pos x="35" y="176"/>
                    </a:cxn>
                    <a:cxn ang="0">
                      <a:pos x="35" y="277"/>
                    </a:cxn>
                    <a:cxn ang="0">
                      <a:pos x="35" y="393"/>
                    </a:cxn>
                    <a:cxn ang="0">
                      <a:pos x="35" y="519"/>
                    </a:cxn>
                    <a:cxn ang="0">
                      <a:pos x="35" y="652"/>
                    </a:cxn>
                    <a:cxn ang="0">
                      <a:pos x="35" y="788"/>
                    </a:cxn>
                    <a:cxn ang="0">
                      <a:pos x="35" y="922"/>
                    </a:cxn>
                    <a:cxn ang="0">
                      <a:pos x="35" y="1050"/>
                    </a:cxn>
                    <a:cxn ang="0">
                      <a:pos x="35" y="1167"/>
                    </a:cxn>
                    <a:cxn ang="0">
                      <a:pos x="35" y="1271"/>
                    </a:cxn>
                    <a:cxn ang="0">
                      <a:pos x="35" y="1357"/>
                    </a:cxn>
                    <a:cxn ang="0">
                      <a:pos x="35" y="1419"/>
                    </a:cxn>
                    <a:cxn ang="0">
                      <a:pos x="35" y="1455"/>
                    </a:cxn>
                    <a:cxn ang="0">
                      <a:pos x="34" y="1464"/>
                    </a:cxn>
                    <a:cxn ang="0">
                      <a:pos x="24" y="1466"/>
                    </a:cxn>
                    <a:cxn ang="0">
                      <a:pos x="12" y="1466"/>
                    </a:cxn>
                    <a:cxn ang="0">
                      <a:pos x="1" y="1464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1466">
                      <a:moveTo>
                        <a:pt x="35" y="0"/>
                      </a:moveTo>
                      <a:lnTo>
                        <a:pt x="35" y="4"/>
                      </a:lnTo>
                      <a:lnTo>
                        <a:pt x="35" y="16"/>
                      </a:lnTo>
                      <a:lnTo>
                        <a:pt x="35" y="36"/>
                      </a:lnTo>
                      <a:lnTo>
                        <a:pt x="35" y="61"/>
                      </a:lnTo>
                      <a:lnTo>
                        <a:pt x="35" y="94"/>
                      </a:lnTo>
                      <a:lnTo>
                        <a:pt x="35" y="133"/>
                      </a:lnTo>
                      <a:lnTo>
                        <a:pt x="35" y="176"/>
                      </a:lnTo>
                      <a:lnTo>
                        <a:pt x="35" y="224"/>
                      </a:lnTo>
                      <a:lnTo>
                        <a:pt x="35" y="277"/>
                      </a:lnTo>
                      <a:lnTo>
                        <a:pt x="35" y="333"/>
                      </a:lnTo>
                      <a:lnTo>
                        <a:pt x="35" y="393"/>
                      </a:lnTo>
                      <a:lnTo>
                        <a:pt x="35" y="455"/>
                      </a:lnTo>
                      <a:lnTo>
                        <a:pt x="35" y="519"/>
                      </a:lnTo>
                      <a:lnTo>
                        <a:pt x="35" y="586"/>
                      </a:lnTo>
                      <a:lnTo>
                        <a:pt x="35" y="652"/>
                      </a:lnTo>
                      <a:lnTo>
                        <a:pt x="35" y="720"/>
                      </a:lnTo>
                      <a:lnTo>
                        <a:pt x="35" y="788"/>
                      </a:lnTo>
                      <a:lnTo>
                        <a:pt x="35" y="856"/>
                      </a:lnTo>
                      <a:lnTo>
                        <a:pt x="35" y="922"/>
                      </a:lnTo>
                      <a:lnTo>
                        <a:pt x="35" y="987"/>
                      </a:lnTo>
                      <a:lnTo>
                        <a:pt x="35" y="1050"/>
                      </a:lnTo>
                      <a:lnTo>
                        <a:pt x="35" y="1110"/>
                      </a:lnTo>
                      <a:lnTo>
                        <a:pt x="35" y="1167"/>
                      </a:lnTo>
                      <a:lnTo>
                        <a:pt x="35" y="1222"/>
                      </a:lnTo>
                      <a:lnTo>
                        <a:pt x="35" y="1271"/>
                      </a:lnTo>
                      <a:lnTo>
                        <a:pt x="35" y="1317"/>
                      </a:lnTo>
                      <a:lnTo>
                        <a:pt x="35" y="1357"/>
                      </a:lnTo>
                      <a:lnTo>
                        <a:pt x="35" y="1391"/>
                      </a:lnTo>
                      <a:lnTo>
                        <a:pt x="35" y="1419"/>
                      </a:lnTo>
                      <a:lnTo>
                        <a:pt x="35" y="1440"/>
                      </a:lnTo>
                      <a:lnTo>
                        <a:pt x="35" y="1455"/>
                      </a:lnTo>
                      <a:lnTo>
                        <a:pt x="35" y="1462"/>
                      </a:lnTo>
                      <a:lnTo>
                        <a:pt x="34" y="1464"/>
                      </a:lnTo>
                      <a:lnTo>
                        <a:pt x="30" y="1465"/>
                      </a:lnTo>
                      <a:lnTo>
                        <a:pt x="24" y="1466"/>
                      </a:lnTo>
                      <a:lnTo>
                        <a:pt x="18" y="1466"/>
                      </a:lnTo>
                      <a:lnTo>
                        <a:pt x="12" y="1466"/>
                      </a:lnTo>
                      <a:lnTo>
                        <a:pt x="5" y="1465"/>
                      </a:lnTo>
                      <a:lnTo>
                        <a:pt x="1" y="1464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2B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5" name="Freeform 58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1" cy="70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27" y="36"/>
                    </a:cxn>
                    <a:cxn ang="0">
                      <a:pos x="27" y="94"/>
                    </a:cxn>
                    <a:cxn ang="0">
                      <a:pos x="27" y="176"/>
                    </a:cxn>
                    <a:cxn ang="0">
                      <a:pos x="27" y="277"/>
                    </a:cxn>
                    <a:cxn ang="0">
                      <a:pos x="27" y="393"/>
                    </a:cxn>
                    <a:cxn ang="0">
                      <a:pos x="27" y="519"/>
                    </a:cxn>
                    <a:cxn ang="0">
                      <a:pos x="27" y="652"/>
                    </a:cxn>
                    <a:cxn ang="0">
                      <a:pos x="27" y="788"/>
                    </a:cxn>
                    <a:cxn ang="0">
                      <a:pos x="27" y="922"/>
                    </a:cxn>
                    <a:cxn ang="0">
                      <a:pos x="27" y="1050"/>
                    </a:cxn>
                    <a:cxn ang="0">
                      <a:pos x="27" y="1167"/>
                    </a:cxn>
                    <a:cxn ang="0">
                      <a:pos x="27" y="1271"/>
                    </a:cxn>
                    <a:cxn ang="0">
                      <a:pos x="27" y="1357"/>
                    </a:cxn>
                    <a:cxn ang="0">
                      <a:pos x="27" y="1419"/>
                    </a:cxn>
                    <a:cxn ang="0">
                      <a:pos x="27" y="1455"/>
                    </a:cxn>
                    <a:cxn ang="0">
                      <a:pos x="23" y="1465"/>
                    </a:cxn>
                    <a:cxn ang="0">
                      <a:pos x="5" y="1465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46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7" y="16"/>
                      </a:lnTo>
                      <a:lnTo>
                        <a:pt x="27" y="36"/>
                      </a:lnTo>
                      <a:lnTo>
                        <a:pt x="27" y="61"/>
                      </a:lnTo>
                      <a:lnTo>
                        <a:pt x="27" y="94"/>
                      </a:lnTo>
                      <a:lnTo>
                        <a:pt x="27" y="133"/>
                      </a:lnTo>
                      <a:lnTo>
                        <a:pt x="27" y="176"/>
                      </a:lnTo>
                      <a:lnTo>
                        <a:pt x="27" y="224"/>
                      </a:lnTo>
                      <a:lnTo>
                        <a:pt x="27" y="277"/>
                      </a:lnTo>
                      <a:lnTo>
                        <a:pt x="27" y="333"/>
                      </a:lnTo>
                      <a:lnTo>
                        <a:pt x="27" y="393"/>
                      </a:lnTo>
                      <a:lnTo>
                        <a:pt x="27" y="455"/>
                      </a:lnTo>
                      <a:lnTo>
                        <a:pt x="27" y="519"/>
                      </a:lnTo>
                      <a:lnTo>
                        <a:pt x="27" y="586"/>
                      </a:lnTo>
                      <a:lnTo>
                        <a:pt x="27" y="652"/>
                      </a:lnTo>
                      <a:lnTo>
                        <a:pt x="27" y="720"/>
                      </a:lnTo>
                      <a:lnTo>
                        <a:pt x="27" y="788"/>
                      </a:lnTo>
                      <a:lnTo>
                        <a:pt x="27" y="856"/>
                      </a:lnTo>
                      <a:lnTo>
                        <a:pt x="27" y="922"/>
                      </a:lnTo>
                      <a:lnTo>
                        <a:pt x="27" y="987"/>
                      </a:lnTo>
                      <a:lnTo>
                        <a:pt x="27" y="1050"/>
                      </a:lnTo>
                      <a:lnTo>
                        <a:pt x="27" y="1110"/>
                      </a:lnTo>
                      <a:lnTo>
                        <a:pt x="27" y="1167"/>
                      </a:lnTo>
                      <a:lnTo>
                        <a:pt x="27" y="1222"/>
                      </a:lnTo>
                      <a:lnTo>
                        <a:pt x="27" y="1271"/>
                      </a:lnTo>
                      <a:lnTo>
                        <a:pt x="27" y="1317"/>
                      </a:lnTo>
                      <a:lnTo>
                        <a:pt x="27" y="1357"/>
                      </a:lnTo>
                      <a:lnTo>
                        <a:pt x="27" y="1391"/>
                      </a:lnTo>
                      <a:lnTo>
                        <a:pt x="27" y="1419"/>
                      </a:lnTo>
                      <a:lnTo>
                        <a:pt x="27" y="1440"/>
                      </a:lnTo>
                      <a:lnTo>
                        <a:pt x="27" y="1455"/>
                      </a:lnTo>
                      <a:lnTo>
                        <a:pt x="27" y="1462"/>
                      </a:lnTo>
                      <a:lnTo>
                        <a:pt x="23" y="1465"/>
                      </a:lnTo>
                      <a:lnTo>
                        <a:pt x="14" y="1466"/>
                      </a:lnTo>
                      <a:lnTo>
                        <a:pt x="5" y="1465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2E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6" name="Freeform 59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1" cy="7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19" y="36"/>
                    </a:cxn>
                    <a:cxn ang="0">
                      <a:pos x="19" y="94"/>
                    </a:cxn>
                    <a:cxn ang="0">
                      <a:pos x="19" y="176"/>
                    </a:cxn>
                    <a:cxn ang="0">
                      <a:pos x="19" y="277"/>
                    </a:cxn>
                    <a:cxn ang="0">
                      <a:pos x="19" y="393"/>
                    </a:cxn>
                    <a:cxn ang="0">
                      <a:pos x="19" y="519"/>
                    </a:cxn>
                    <a:cxn ang="0">
                      <a:pos x="19" y="652"/>
                    </a:cxn>
                    <a:cxn ang="0">
                      <a:pos x="19" y="788"/>
                    </a:cxn>
                    <a:cxn ang="0">
                      <a:pos x="19" y="922"/>
                    </a:cxn>
                    <a:cxn ang="0">
                      <a:pos x="19" y="1050"/>
                    </a:cxn>
                    <a:cxn ang="0">
                      <a:pos x="19" y="1167"/>
                    </a:cxn>
                    <a:cxn ang="0">
                      <a:pos x="19" y="1271"/>
                    </a:cxn>
                    <a:cxn ang="0">
                      <a:pos x="19" y="1357"/>
                    </a:cxn>
                    <a:cxn ang="0">
                      <a:pos x="19" y="1419"/>
                    </a:cxn>
                    <a:cxn ang="0">
                      <a:pos x="19" y="1455"/>
                    </a:cxn>
                    <a:cxn ang="0">
                      <a:pos x="16" y="1465"/>
                    </a:cxn>
                    <a:cxn ang="0">
                      <a:pos x="3" y="1465"/>
                    </a:cxn>
                    <a:cxn ang="0">
                      <a:pos x="0" y="1455"/>
                    </a:cxn>
                    <a:cxn ang="0">
                      <a:pos x="0" y="1418"/>
                    </a:cxn>
                    <a:cxn ang="0">
                      <a:pos x="0" y="1356"/>
                    </a:cxn>
                    <a:cxn ang="0">
                      <a:pos x="0" y="1270"/>
                    </a:cxn>
                    <a:cxn ang="0">
                      <a:pos x="0" y="1166"/>
                    </a:cxn>
                    <a:cxn ang="0">
                      <a:pos x="0" y="1049"/>
                    </a:cxn>
                    <a:cxn ang="0">
                      <a:pos x="0" y="921"/>
                    </a:cxn>
                    <a:cxn ang="0">
                      <a:pos x="0" y="787"/>
                    </a:cxn>
                    <a:cxn ang="0">
                      <a:pos x="0" y="652"/>
                    </a:cxn>
                    <a:cxn ang="0">
                      <a:pos x="0" y="519"/>
                    </a:cxn>
                    <a:cxn ang="0">
                      <a:pos x="0" y="394"/>
                    </a:cxn>
                    <a:cxn ang="0">
                      <a:pos x="0" y="278"/>
                    </a:cxn>
                    <a:cxn ang="0">
                      <a:pos x="0" y="178"/>
                    </a:cxn>
                    <a:cxn ang="0">
                      <a:pos x="0" y="96"/>
                    </a:cxn>
                    <a:cxn ang="0">
                      <a:pos x="0" y="38"/>
                    </a:cxn>
                    <a:cxn ang="0">
                      <a:pos x="0" y="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1466">
                      <a:moveTo>
                        <a:pt x="19" y="0"/>
                      </a:moveTo>
                      <a:lnTo>
                        <a:pt x="19" y="4"/>
                      </a:lnTo>
                      <a:lnTo>
                        <a:pt x="19" y="16"/>
                      </a:lnTo>
                      <a:lnTo>
                        <a:pt x="19" y="36"/>
                      </a:lnTo>
                      <a:lnTo>
                        <a:pt x="19" y="61"/>
                      </a:lnTo>
                      <a:lnTo>
                        <a:pt x="19" y="94"/>
                      </a:lnTo>
                      <a:lnTo>
                        <a:pt x="19" y="133"/>
                      </a:lnTo>
                      <a:lnTo>
                        <a:pt x="19" y="176"/>
                      </a:lnTo>
                      <a:lnTo>
                        <a:pt x="19" y="224"/>
                      </a:lnTo>
                      <a:lnTo>
                        <a:pt x="19" y="277"/>
                      </a:lnTo>
                      <a:lnTo>
                        <a:pt x="19" y="333"/>
                      </a:lnTo>
                      <a:lnTo>
                        <a:pt x="19" y="393"/>
                      </a:lnTo>
                      <a:lnTo>
                        <a:pt x="19" y="455"/>
                      </a:lnTo>
                      <a:lnTo>
                        <a:pt x="19" y="519"/>
                      </a:lnTo>
                      <a:lnTo>
                        <a:pt x="19" y="586"/>
                      </a:lnTo>
                      <a:lnTo>
                        <a:pt x="19" y="652"/>
                      </a:lnTo>
                      <a:lnTo>
                        <a:pt x="19" y="720"/>
                      </a:lnTo>
                      <a:lnTo>
                        <a:pt x="19" y="788"/>
                      </a:lnTo>
                      <a:lnTo>
                        <a:pt x="19" y="856"/>
                      </a:lnTo>
                      <a:lnTo>
                        <a:pt x="19" y="922"/>
                      </a:lnTo>
                      <a:lnTo>
                        <a:pt x="19" y="987"/>
                      </a:lnTo>
                      <a:lnTo>
                        <a:pt x="19" y="1050"/>
                      </a:lnTo>
                      <a:lnTo>
                        <a:pt x="19" y="1110"/>
                      </a:lnTo>
                      <a:lnTo>
                        <a:pt x="19" y="1167"/>
                      </a:lnTo>
                      <a:lnTo>
                        <a:pt x="19" y="1222"/>
                      </a:lnTo>
                      <a:lnTo>
                        <a:pt x="19" y="1271"/>
                      </a:lnTo>
                      <a:lnTo>
                        <a:pt x="19" y="1317"/>
                      </a:lnTo>
                      <a:lnTo>
                        <a:pt x="19" y="1357"/>
                      </a:lnTo>
                      <a:lnTo>
                        <a:pt x="19" y="1391"/>
                      </a:lnTo>
                      <a:lnTo>
                        <a:pt x="19" y="1419"/>
                      </a:lnTo>
                      <a:lnTo>
                        <a:pt x="19" y="1440"/>
                      </a:lnTo>
                      <a:lnTo>
                        <a:pt x="19" y="1455"/>
                      </a:lnTo>
                      <a:lnTo>
                        <a:pt x="19" y="1462"/>
                      </a:lnTo>
                      <a:lnTo>
                        <a:pt x="16" y="1465"/>
                      </a:lnTo>
                      <a:lnTo>
                        <a:pt x="10" y="1466"/>
                      </a:lnTo>
                      <a:lnTo>
                        <a:pt x="3" y="1465"/>
                      </a:lnTo>
                      <a:lnTo>
                        <a:pt x="0" y="1462"/>
                      </a:lnTo>
                      <a:lnTo>
                        <a:pt x="0" y="1455"/>
                      </a:lnTo>
                      <a:lnTo>
                        <a:pt x="0" y="1440"/>
                      </a:lnTo>
                      <a:lnTo>
                        <a:pt x="0" y="1418"/>
                      </a:lnTo>
                      <a:lnTo>
                        <a:pt x="0" y="1389"/>
                      </a:lnTo>
                      <a:lnTo>
                        <a:pt x="0" y="1356"/>
                      </a:lnTo>
                      <a:lnTo>
                        <a:pt x="0" y="1315"/>
                      </a:lnTo>
                      <a:lnTo>
                        <a:pt x="0" y="1270"/>
                      </a:lnTo>
                      <a:lnTo>
                        <a:pt x="0" y="1220"/>
                      </a:lnTo>
                      <a:lnTo>
                        <a:pt x="0" y="1166"/>
                      </a:lnTo>
                      <a:lnTo>
                        <a:pt x="0" y="1109"/>
                      </a:lnTo>
                      <a:lnTo>
                        <a:pt x="0" y="1049"/>
                      </a:lnTo>
                      <a:lnTo>
                        <a:pt x="0" y="985"/>
                      </a:lnTo>
                      <a:lnTo>
                        <a:pt x="0" y="921"/>
                      </a:lnTo>
                      <a:lnTo>
                        <a:pt x="0" y="855"/>
                      </a:lnTo>
                      <a:lnTo>
                        <a:pt x="0" y="787"/>
                      </a:lnTo>
                      <a:lnTo>
                        <a:pt x="0" y="720"/>
                      </a:lnTo>
                      <a:lnTo>
                        <a:pt x="0" y="652"/>
                      </a:lnTo>
                      <a:lnTo>
                        <a:pt x="0" y="585"/>
                      </a:lnTo>
                      <a:lnTo>
                        <a:pt x="0" y="519"/>
                      </a:lnTo>
                      <a:lnTo>
                        <a:pt x="0" y="455"/>
                      </a:lnTo>
                      <a:lnTo>
                        <a:pt x="0" y="394"/>
                      </a:lnTo>
                      <a:lnTo>
                        <a:pt x="0" y="334"/>
                      </a:lnTo>
                      <a:lnTo>
                        <a:pt x="0" y="278"/>
                      </a:lnTo>
                      <a:lnTo>
                        <a:pt x="0" y="226"/>
                      </a:lnTo>
                      <a:lnTo>
                        <a:pt x="0" y="178"/>
                      </a:lnTo>
                      <a:lnTo>
                        <a:pt x="0" y="134"/>
                      </a:lnTo>
                      <a:lnTo>
                        <a:pt x="0" y="96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7" name="Freeform 60"/>
                <p:cNvSpPr>
                  <a:spLocks/>
                </p:cNvSpPr>
                <p:nvPr/>
              </p:nvSpPr>
              <p:spPr bwMode="auto">
                <a:xfrm>
                  <a:off x="-514" y="213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2" y="2"/>
                    </a:cxn>
                    <a:cxn ang="0">
                      <a:pos x="7" y="0"/>
                    </a:cxn>
                    <a:cxn ang="0">
                      <a:pos x="2" y="2"/>
                    </a:cxn>
                    <a:cxn ang="0">
                      <a:pos x="0" y="7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72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" name="Freeform 61"/>
                <p:cNvSpPr>
                  <a:spLocks/>
                </p:cNvSpPr>
                <p:nvPr/>
              </p:nvSpPr>
              <p:spPr bwMode="auto">
                <a:xfrm>
                  <a:off x="-514" y="2137"/>
                  <a:ext cx="1" cy="67"/>
                </a:xfrm>
                <a:custGeom>
                  <a:avLst/>
                  <a:gdLst/>
                  <a:ahLst/>
                  <a:cxnLst>
                    <a:cxn ang="0">
                      <a:pos x="7" y="1404"/>
                    </a:cxn>
                    <a:cxn ang="0">
                      <a:pos x="14" y="1404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1404"/>
                    </a:cxn>
                    <a:cxn ang="0">
                      <a:pos x="7" y="1404"/>
                    </a:cxn>
                  </a:cxnLst>
                  <a:rect l="0" t="0" r="r" b="b"/>
                  <a:pathLst>
                    <a:path w="14" h="1404">
                      <a:moveTo>
                        <a:pt x="7" y="1404"/>
                      </a:moveTo>
                      <a:lnTo>
                        <a:pt x="14" y="1404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04"/>
                      </a:lnTo>
                      <a:lnTo>
                        <a:pt x="7" y="1404"/>
                      </a:lnTo>
                      <a:close/>
                    </a:path>
                  </a:pathLst>
                </a:custGeom>
                <a:solidFill>
                  <a:srgbClr val="72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9" name="Freeform 62"/>
                <p:cNvSpPr>
                  <a:spLocks/>
                </p:cNvSpPr>
                <p:nvPr/>
              </p:nvSpPr>
              <p:spPr bwMode="auto">
                <a:xfrm>
                  <a:off x="-514" y="220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7" y="7"/>
                    </a:cxn>
                    <a:cxn ang="0">
                      <a:pos x="12" y="5"/>
                    </a:cxn>
                    <a:cxn ang="0">
                      <a:pos x="1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7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0" name="Freeform 63"/>
                <p:cNvSpPr>
                  <a:spLocks/>
                </p:cNvSpPr>
                <p:nvPr/>
              </p:nvSpPr>
              <p:spPr bwMode="auto">
                <a:xfrm>
                  <a:off x="-518" y="2113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229" y="10"/>
                    </a:cxn>
                    <a:cxn ang="0">
                      <a:pos x="247" y="19"/>
                    </a:cxn>
                    <a:cxn ang="0">
                      <a:pos x="264" y="29"/>
                    </a:cxn>
                    <a:cxn ang="0">
                      <a:pos x="281" y="37"/>
                    </a:cxn>
                    <a:cxn ang="0">
                      <a:pos x="297" y="46"/>
                    </a:cxn>
                    <a:cxn ang="0">
                      <a:pos x="314" y="55"/>
                    </a:cxn>
                    <a:cxn ang="0">
                      <a:pos x="328" y="63"/>
                    </a:cxn>
                    <a:cxn ang="0">
                      <a:pos x="342" y="71"/>
                    </a:cxn>
                    <a:cxn ang="0">
                      <a:pos x="354" y="78"/>
                    </a:cxn>
                    <a:cxn ang="0">
                      <a:pos x="365" y="84"/>
                    </a:cxn>
                    <a:cxn ang="0">
                      <a:pos x="376" y="89"/>
                    </a:cxn>
                    <a:cxn ang="0">
                      <a:pos x="384" y="94"/>
                    </a:cxn>
                    <a:cxn ang="0">
                      <a:pos x="391" y="99"/>
                    </a:cxn>
                    <a:cxn ang="0">
                      <a:pos x="396" y="102"/>
                    </a:cxn>
                    <a:cxn ang="0">
                      <a:pos x="399" y="103"/>
                    </a:cxn>
                    <a:cxn ang="0">
                      <a:pos x="400" y="104"/>
                    </a:cxn>
                    <a:cxn ang="0">
                      <a:pos x="420" y="145"/>
                    </a:cxn>
                    <a:cxn ang="0">
                      <a:pos x="579" y="234"/>
                    </a:cxn>
                    <a:cxn ang="0">
                      <a:pos x="580" y="235"/>
                    </a:cxn>
                    <a:cxn ang="0">
                      <a:pos x="584" y="238"/>
                    </a:cxn>
                    <a:cxn ang="0">
                      <a:pos x="589" y="244"/>
                    </a:cxn>
                    <a:cxn ang="0">
                      <a:pos x="594" y="251"/>
                    </a:cxn>
                    <a:cxn ang="0">
                      <a:pos x="600" y="260"/>
                    </a:cxn>
                    <a:cxn ang="0">
                      <a:pos x="605" y="271"/>
                    </a:cxn>
                    <a:cxn ang="0">
                      <a:pos x="608" y="284"/>
                    </a:cxn>
                    <a:cxn ang="0">
                      <a:pos x="609" y="298"/>
                    </a:cxn>
                    <a:cxn ang="0">
                      <a:pos x="607" y="318"/>
                    </a:cxn>
                    <a:cxn ang="0">
                      <a:pos x="604" y="338"/>
                    </a:cxn>
                    <a:cxn ang="0">
                      <a:pos x="600" y="356"/>
                    </a:cxn>
                    <a:cxn ang="0">
                      <a:pos x="594" y="374"/>
                    </a:cxn>
                    <a:cxn ang="0">
                      <a:pos x="587" y="390"/>
                    </a:cxn>
                    <a:cxn ang="0">
                      <a:pos x="580" y="405"/>
                    </a:cxn>
                    <a:cxn ang="0">
                      <a:pos x="572" y="420"/>
                    </a:cxn>
                    <a:cxn ang="0">
                      <a:pos x="565" y="433"/>
                    </a:cxn>
                    <a:cxn ang="0">
                      <a:pos x="556" y="444"/>
                    </a:cxn>
                    <a:cxn ang="0">
                      <a:pos x="548" y="454"/>
                    </a:cxn>
                    <a:cxn ang="0">
                      <a:pos x="541" y="464"/>
                    </a:cxn>
                    <a:cxn ang="0">
                      <a:pos x="535" y="471"/>
                    </a:cxn>
                    <a:cxn ang="0">
                      <a:pos x="530" y="477"/>
                    </a:cxn>
                    <a:cxn ang="0">
                      <a:pos x="526" y="482"/>
                    </a:cxn>
                    <a:cxn ang="0">
                      <a:pos x="523" y="484"/>
                    </a:cxn>
                    <a:cxn ang="0">
                      <a:pos x="522" y="485"/>
                    </a:cxn>
                    <a:cxn ang="0">
                      <a:pos x="512" y="493"/>
                    </a:cxn>
                    <a:cxn ang="0">
                      <a:pos x="502" y="499"/>
                    </a:cxn>
                    <a:cxn ang="0">
                      <a:pos x="491" y="502"/>
                    </a:cxn>
                    <a:cxn ang="0">
                      <a:pos x="482" y="504"/>
                    </a:cxn>
                    <a:cxn ang="0">
                      <a:pos x="472" y="505"/>
                    </a:cxn>
                    <a:cxn ang="0">
                      <a:pos x="464" y="505"/>
                    </a:cxn>
                    <a:cxn ang="0">
                      <a:pos x="457" y="504"/>
                    </a:cxn>
                    <a:cxn ang="0">
                      <a:pos x="451" y="504"/>
                    </a:cxn>
                    <a:cxn ang="0">
                      <a:pos x="292" y="435"/>
                    </a:cxn>
                    <a:cxn ang="0">
                      <a:pos x="248" y="444"/>
                    </a:cxn>
                    <a:cxn ang="0">
                      <a:pos x="0" y="335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609" h="505">
                      <a:moveTo>
                        <a:pt x="211" y="0"/>
                      </a:moveTo>
                      <a:lnTo>
                        <a:pt x="229" y="10"/>
                      </a:lnTo>
                      <a:lnTo>
                        <a:pt x="247" y="19"/>
                      </a:lnTo>
                      <a:lnTo>
                        <a:pt x="264" y="29"/>
                      </a:lnTo>
                      <a:lnTo>
                        <a:pt x="281" y="37"/>
                      </a:lnTo>
                      <a:lnTo>
                        <a:pt x="297" y="46"/>
                      </a:lnTo>
                      <a:lnTo>
                        <a:pt x="314" y="55"/>
                      </a:lnTo>
                      <a:lnTo>
                        <a:pt x="328" y="63"/>
                      </a:lnTo>
                      <a:lnTo>
                        <a:pt x="342" y="71"/>
                      </a:lnTo>
                      <a:lnTo>
                        <a:pt x="354" y="78"/>
                      </a:lnTo>
                      <a:lnTo>
                        <a:pt x="365" y="84"/>
                      </a:lnTo>
                      <a:lnTo>
                        <a:pt x="376" y="89"/>
                      </a:lnTo>
                      <a:lnTo>
                        <a:pt x="384" y="94"/>
                      </a:lnTo>
                      <a:lnTo>
                        <a:pt x="391" y="99"/>
                      </a:lnTo>
                      <a:lnTo>
                        <a:pt x="396" y="102"/>
                      </a:lnTo>
                      <a:lnTo>
                        <a:pt x="399" y="103"/>
                      </a:lnTo>
                      <a:lnTo>
                        <a:pt x="400" y="104"/>
                      </a:lnTo>
                      <a:lnTo>
                        <a:pt x="420" y="145"/>
                      </a:lnTo>
                      <a:lnTo>
                        <a:pt x="579" y="234"/>
                      </a:lnTo>
                      <a:lnTo>
                        <a:pt x="580" y="235"/>
                      </a:lnTo>
                      <a:lnTo>
                        <a:pt x="584" y="238"/>
                      </a:lnTo>
                      <a:lnTo>
                        <a:pt x="589" y="244"/>
                      </a:lnTo>
                      <a:lnTo>
                        <a:pt x="594" y="251"/>
                      </a:lnTo>
                      <a:lnTo>
                        <a:pt x="600" y="260"/>
                      </a:lnTo>
                      <a:lnTo>
                        <a:pt x="605" y="271"/>
                      </a:lnTo>
                      <a:lnTo>
                        <a:pt x="608" y="284"/>
                      </a:lnTo>
                      <a:lnTo>
                        <a:pt x="609" y="298"/>
                      </a:lnTo>
                      <a:lnTo>
                        <a:pt x="607" y="318"/>
                      </a:lnTo>
                      <a:lnTo>
                        <a:pt x="604" y="338"/>
                      </a:lnTo>
                      <a:lnTo>
                        <a:pt x="600" y="356"/>
                      </a:lnTo>
                      <a:lnTo>
                        <a:pt x="594" y="374"/>
                      </a:lnTo>
                      <a:lnTo>
                        <a:pt x="587" y="390"/>
                      </a:lnTo>
                      <a:lnTo>
                        <a:pt x="580" y="405"/>
                      </a:lnTo>
                      <a:lnTo>
                        <a:pt x="572" y="420"/>
                      </a:lnTo>
                      <a:lnTo>
                        <a:pt x="565" y="433"/>
                      </a:lnTo>
                      <a:lnTo>
                        <a:pt x="556" y="444"/>
                      </a:lnTo>
                      <a:lnTo>
                        <a:pt x="548" y="454"/>
                      </a:lnTo>
                      <a:lnTo>
                        <a:pt x="541" y="464"/>
                      </a:lnTo>
                      <a:lnTo>
                        <a:pt x="535" y="471"/>
                      </a:lnTo>
                      <a:lnTo>
                        <a:pt x="530" y="477"/>
                      </a:lnTo>
                      <a:lnTo>
                        <a:pt x="526" y="482"/>
                      </a:lnTo>
                      <a:lnTo>
                        <a:pt x="523" y="484"/>
                      </a:lnTo>
                      <a:lnTo>
                        <a:pt x="522" y="485"/>
                      </a:lnTo>
                      <a:lnTo>
                        <a:pt x="512" y="493"/>
                      </a:lnTo>
                      <a:lnTo>
                        <a:pt x="502" y="499"/>
                      </a:lnTo>
                      <a:lnTo>
                        <a:pt x="491" y="502"/>
                      </a:lnTo>
                      <a:lnTo>
                        <a:pt x="482" y="504"/>
                      </a:lnTo>
                      <a:lnTo>
                        <a:pt x="472" y="505"/>
                      </a:lnTo>
                      <a:lnTo>
                        <a:pt x="464" y="505"/>
                      </a:lnTo>
                      <a:lnTo>
                        <a:pt x="457" y="504"/>
                      </a:lnTo>
                      <a:lnTo>
                        <a:pt x="451" y="504"/>
                      </a:lnTo>
                      <a:lnTo>
                        <a:pt x="292" y="435"/>
                      </a:lnTo>
                      <a:lnTo>
                        <a:pt x="248" y="444"/>
                      </a:lnTo>
                      <a:lnTo>
                        <a:pt x="0" y="335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1" name="Freeform 64"/>
                <p:cNvSpPr>
                  <a:spLocks/>
                </p:cNvSpPr>
                <p:nvPr/>
              </p:nvSpPr>
              <p:spPr bwMode="auto">
                <a:xfrm>
                  <a:off x="-518" y="2113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211" y="0"/>
                    </a:cxn>
                    <a:cxn ang="0">
                      <a:pos x="229" y="10"/>
                    </a:cxn>
                    <a:cxn ang="0">
                      <a:pos x="247" y="19"/>
                    </a:cxn>
                    <a:cxn ang="0">
                      <a:pos x="264" y="29"/>
                    </a:cxn>
                    <a:cxn ang="0">
                      <a:pos x="281" y="37"/>
                    </a:cxn>
                    <a:cxn ang="0">
                      <a:pos x="297" y="46"/>
                    </a:cxn>
                    <a:cxn ang="0">
                      <a:pos x="314" y="55"/>
                    </a:cxn>
                    <a:cxn ang="0">
                      <a:pos x="328" y="63"/>
                    </a:cxn>
                    <a:cxn ang="0">
                      <a:pos x="342" y="71"/>
                    </a:cxn>
                    <a:cxn ang="0">
                      <a:pos x="354" y="78"/>
                    </a:cxn>
                    <a:cxn ang="0">
                      <a:pos x="365" y="84"/>
                    </a:cxn>
                    <a:cxn ang="0">
                      <a:pos x="376" y="89"/>
                    </a:cxn>
                    <a:cxn ang="0">
                      <a:pos x="384" y="94"/>
                    </a:cxn>
                    <a:cxn ang="0">
                      <a:pos x="391" y="99"/>
                    </a:cxn>
                    <a:cxn ang="0">
                      <a:pos x="396" y="102"/>
                    </a:cxn>
                    <a:cxn ang="0">
                      <a:pos x="399" y="103"/>
                    </a:cxn>
                    <a:cxn ang="0">
                      <a:pos x="400" y="104"/>
                    </a:cxn>
                    <a:cxn ang="0">
                      <a:pos x="420" y="145"/>
                    </a:cxn>
                    <a:cxn ang="0">
                      <a:pos x="579" y="234"/>
                    </a:cxn>
                    <a:cxn ang="0">
                      <a:pos x="579" y="234"/>
                    </a:cxn>
                    <a:cxn ang="0">
                      <a:pos x="580" y="235"/>
                    </a:cxn>
                    <a:cxn ang="0">
                      <a:pos x="584" y="238"/>
                    </a:cxn>
                    <a:cxn ang="0">
                      <a:pos x="589" y="244"/>
                    </a:cxn>
                    <a:cxn ang="0">
                      <a:pos x="594" y="251"/>
                    </a:cxn>
                    <a:cxn ang="0">
                      <a:pos x="600" y="260"/>
                    </a:cxn>
                    <a:cxn ang="0">
                      <a:pos x="605" y="271"/>
                    </a:cxn>
                    <a:cxn ang="0">
                      <a:pos x="608" y="284"/>
                    </a:cxn>
                    <a:cxn ang="0">
                      <a:pos x="609" y="298"/>
                    </a:cxn>
                    <a:cxn ang="0">
                      <a:pos x="609" y="298"/>
                    </a:cxn>
                    <a:cxn ang="0">
                      <a:pos x="607" y="318"/>
                    </a:cxn>
                    <a:cxn ang="0">
                      <a:pos x="604" y="338"/>
                    </a:cxn>
                    <a:cxn ang="0">
                      <a:pos x="600" y="356"/>
                    </a:cxn>
                    <a:cxn ang="0">
                      <a:pos x="594" y="374"/>
                    </a:cxn>
                    <a:cxn ang="0">
                      <a:pos x="587" y="390"/>
                    </a:cxn>
                    <a:cxn ang="0">
                      <a:pos x="580" y="405"/>
                    </a:cxn>
                    <a:cxn ang="0">
                      <a:pos x="572" y="420"/>
                    </a:cxn>
                    <a:cxn ang="0">
                      <a:pos x="565" y="433"/>
                    </a:cxn>
                    <a:cxn ang="0">
                      <a:pos x="556" y="444"/>
                    </a:cxn>
                    <a:cxn ang="0">
                      <a:pos x="548" y="454"/>
                    </a:cxn>
                    <a:cxn ang="0">
                      <a:pos x="541" y="464"/>
                    </a:cxn>
                    <a:cxn ang="0">
                      <a:pos x="535" y="471"/>
                    </a:cxn>
                    <a:cxn ang="0">
                      <a:pos x="530" y="477"/>
                    </a:cxn>
                    <a:cxn ang="0">
                      <a:pos x="526" y="482"/>
                    </a:cxn>
                    <a:cxn ang="0">
                      <a:pos x="523" y="484"/>
                    </a:cxn>
                    <a:cxn ang="0">
                      <a:pos x="522" y="485"/>
                    </a:cxn>
                    <a:cxn ang="0">
                      <a:pos x="522" y="485"/>
                    </a:cxn>
                    <a:cxn ang="0">
                      <a:pos x="512" y="493"/>
                    </a:cxn>
                    <a:cxn ang="0">
                      <a:pos x="502" y="499"/>
                    </a:cxn>
                    <a:cxn ang="0">
                      <a:pos x="491" y="502"/>
                    </a:cxn>
                    <a:cxn ang="0">
                      <a:pos x="482" y="504"/>
                    </a:cxn>
                    <a:cxn ang="0">
                      <a:pos x="472" y="505"/>
                    </a:cxn>
                    <a:cxn ang="0">
                      <a:pos x="464" y="505"/>
                    </a:cxn>
                    <a:cxn ang="0">
                      <a:pos x="457" y="504"/>
                    </a:cxn>
                    <a:cxn ang="0">
                      <a:pos x="451" y="504"/>
                    </a:cxn>
                    <a:cxn ang="0">
                      <a:pos x="292" y="435"/>
                    </a:cxn>
                    <a:cxn ang="0">
                      <a:pos x="248" y="444"/>
                    </a:cxn>
                    <a:cxn ang="0">
                      <a:pos x="0" y="335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609" h="505">
                      <a:moveTo>
                        <a:pt x="211" y="0"/>
                      </a:moveTo>
                      <a:lnTo>
                        <a:pt x="211" y="0"/>
                      </a:lnTo>
                      <a:lnTo>
                        <a:pt x="229" y="10"/>
                      </a:lnTo>
                      <a:lnTo>
                        <a:pt x="247" y="19"/>
                      </a:lnTo>
                      <a:lnTo>
                        <a:pt x="264" y="29"/>
                      </a:lnTo>
                      <a:lnTo>
                        <a:pt x="281" y="37"/>
                      </a:lnTo>
                      <a:lnTo>
                        <a:pt x="297" y="46"/>
                      </a:lnTo>
                      <a:lnTo>
                        <a:pt x="314" y="55"/>
                      </a:lnTo>
                      <a:lnTo>
                        <a:pt x="328" y="63"/>
                      </a:lnTo>
                      <a:lnTo>
                        <a:pt x="342" y="71"/>
                      </a:lnTo>
                      <a:lnTo>
                        <a:pt x="354" y="78"/>
                      </a:lnTo>
                      <a:lnTo>
                        <a:pt x="365" y="84"/>
                      </a:lnTo>
                      <a:lnTo>
                        <a:pt x="376" y="89"/>
                      </a:lnTo>
                      <a:lnTo>
                        <a:pt x="384" y="94"/>
                      </a:lnTo>
                      <a:lnTo>
                        <a:pt x="391" y="99"/>
                      </a:lnTo>
                      <a:lnTo>
                        <a:pt x="396" y="102"/>
                      </a:lnTo>
                      <a:lnTo>
                        <a:pt x="399" y="103"/>
                      </a:lnTo>
                      <a:lnTo>
                        <a:pt x="400" y="104"/>
                      </a:lnTo>
                      <a:lnTo>
                        <a:pt x="420" y="145"/>
                      </a:lnTo>
                      <a:lnTo>
                        <a:pt x="579" y="234"/>
                      </a:lnTo>
                      <a:lnTo>
                        <a:pt x="579" y="234"/>
                      </a:lnTo>
                      <a:lnTo>
                        <a:pt x="580" y="235"/>
                      </a:lnTo>
                      <a:lnTo>
                        <a:pt x="584" y="238"/>
                      </a:lnTo>
                      <a:lnTo>
                        <a:pt x="589" y="244"/>
                      </a:lnTo>
                      <a:lnTo>
                        <a:pt x="594" y="251"/>
                      </a:lnTo>
                      <a:lnTo>
                        <a:pt x="600" y="260"/>
                      </a:lnTo>
                      <a:lnTo>
                        <a:pt x="605" y="271"/>
                      </a:lnTo>
                      <a:lnTo>
                        <a:pt x="608" y="284"/>
                      </a:lnTo>
                      <a:lnTo>
                        <a:pt x="609" y="298"/>
                      </a:lnTo>
                      <a:lnTo>
                        <a:pt x="609" y="298"/>
                      </a:lnTo>
                      <a:lnTo>
                        <a:pt x="607" y="318"/>
                      </a:lnTo>
                      <a:lnTo>
                        <a:pt x="604" y="338"/>
                      </a:lnTo>
                      <a:lnTo>
                        <a:pt x="600" y="356"/>
                      </a:lnTo>
                      <a:lnTo>
                        <a:pt x="594" y="374"/>
                      </a:lnTo>
                      <a:lnTo>
                        <a:pt x="587" y="390"/>
                      </a:lnTo>
                      <a:lnTo>
                        <a:pt x="580" y="405"/>
                      </a:lnTo>
                      <a:lnTo>
                        <a:pt x="572" y="420"/>
                      </a:lnTo>
                      <a:lnTo>
                        <a:pt x="565" y="433"/>
                      </a:lnTo>
                      <a:lnTo>
                        <a:pt x="556" y="444"/>
                      </a:lnTo>
                      <a:lnTo>
                        <a:pt x="548" y="454"/>
                      </a:lnTo>
                      <a:lnTo>
                        <a:pt x="541" y="464"/>
                      </a:lnTo>
                      <a:lnTo>
                        <a:pt x="535" y="471"/>
                      </a:lnTo>
                      <a:lnTo>
                        <a:pt x="530" y="477"/>
                      </a:lnTo>
                      <a:lnTo>
                        <a:pt x="526" y="482"/>
                      </a:lnTo>
                      <a:lnTo>
                        <a:pt x="523" y="484"/>
                      </a:lnTo>
                      <a:lnTo>
                        <a:pt x="522" y="485"/>
                      </a:lnTo>
                      <a:lnTo>
                        <a:pt x="522" y="485"/>
                      </a:lnTo>
                      <a:lnTo>
                        <a:pt x="512" y="493"/>
                      </a:lnTo>
                      <a:lnTo>
                        <a:pt x="502" y="499"/>
                      </a:lnTo>
                      <a:lnTo>
                        <a:pt x="491" y="502"/>
                      </a:lnTo>
                      <a:lnTo>
                        <a:pt x="482" y="504"/>
                      </a:lnTo>
                      <a:lnTo>
                        <a:pt x="472" y="505"/>
                      </a:lnTo>
                      <a:lnTo>
                        <a:pt x="464" y="505"/>
                      </a:lnTo>
                      <a:lnTo>
                        <a:pt x="457" y="504"/>
                      </a:lnTo>
                      <a:lnTo>
                        <a:pt x="451" y="504"/>
                      </a:lnTo>
                      <a:lnTo>
                        <a:pt x="292" y="435"/>
                      </a:lnTo>
                      <a:lnTo>
                        <a:pt x="248" y="444"/>
                      </a:lnTo>
                      <a:lnTo>
                        <a:pt x="0" y="335"/>
                      </a:lnTo>
                      <a:lnTo>
                        <a:pt x="2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" name="Freeform 65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68" y="10"/>
                    </a:cxn>
                    <a:cxn ang="0">
                      <a:pos x="14" y="75"/>
                    </a:cxn>
                    <a:cxn ang="0">
                      <a:pos x="9" y="76"/>
                    </a:cxn>
                    <a:cxn ang="0">
                      <a:pos x="4" y="72"/>
                    </a:cxn>
                    <a:cxn ang="0">
                      <a:pos x="0" y="67"/>
                    </a:cxn>
                    <a:cxn ang="0">
                      <a:pos x="1" y="61"/>
                    </a:cxn>
                    <a:cxn ang="0">
                      <a:pos x="5" y="56"/>
                    </a:cxn>
                    <a:cxn ang="0">
                      <a:pos x="11" y="49"/>
                    </a:cxn>
                    <a:cxn ang="0">
                      <a:pos x="19" y="38"/>
                    </a:cxn>
                    <a:cxn ang="0">
                      <a:pos x="28" y="28"/>
                    </a:cxn>
                    <a:cxn ang="0">
                      <a:pos x="37" y="18"/>
                    </a:cxn>
                    <a:cxn ang="0">
                      <a:pos x="43" y="10"/>
                    </a:cxn>
                    <a:cxn ang="0">
                      <a:pos x="48" y="4"/>
                    </a:cxn>
                    <a:cxn ang="0">
                      <a:pos x="50" y="2"/>
                    </a:cxn>
                    <a:cxn ang="0">
                      <a:pos x="56" y="0"/>
                    </a:cxn>
                    <a:cxn ang="0">
                      <a:pos x="63" y="1"/>
                    </a:cxn>
                    <a:cxn ang="0">
                      <a:pos x="68" y="5"/>
                    </a:cxn>
                    <a:cxn ang="0">
                      <a:pos x="68" y="10"/>
                    </a:cxn>
                  </a:cxnLst>
                  <a:rect l="0" t="0" r="r" b="b"/>
                  <a:pathLst>
                    <a:path w="68" h="76">
                      <a:moveTo>
                        <a:pt x="68" y="10"/>
                      </a:moveTo>
                      <a:lnTo>
                        <a:pt x="14" y="75"/>
                      </a:lnTo>
                      <a:lnTo>
                        <a:pt x="9" y="76"/>
                      </a:lnTo>
                      <a:lnTo>
                        <a:pt x="4" y="72"/>
                      </a:lnTo>
                      <a:lnTo>
                        <a:pt x="0" y="67"/>
                      </a:lnTo>
                      <a:lnTo>
                        <a:pt x="1" y="61"/>
                      </a:lnTo>
                      <a:lnTo>
                        <a:pt x="5" y="56"/>
                      </a:lnTo>
                      <a:lnTo>
                        <a:pt x="11" y="49"/>
                      </a:lnTo>
                      <a:lnTo>
                        <a:pt x="19" y="38"/>
                      </a:lnTo>
                      <a:lnTo>
                        <a:pt x="28" y="28"/>
                      </a:lnTo>
                      <a:lnTo>
                        <a:pt x="37" y="18"/>
                      </a:lnTo>
                      <a:lnTo>
                        <a:pt x="43" y="10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6" y="0"/>
                      </a:lnTo>
                      <a:lnTo>
                        <a:pt x="63" y="1"/>
                      </a:lnTo>
                      <a:lnTo>
                        <a:pt x="68" y="5"/>
                      </a:lnTo>
                      <a:lnTo>
                        <a:pt x="68" y="10"/>
                      </a:lnTo>
                      <a:close/>
                    </a:path>
                  </a:pathLst>
                </a:custGeom>
                <a:solidFill>
                  <a:srgbClr val="4C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3" name="Freeform 66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68" y="10"/>
                    </a:cxn>
                    <a:cxn ang="0">
                      <a:pos x="14" y="75"/>
                    </a:cxn>
                    <a:cxn ang="0">
                      <a:pos x="14" y="75"/>
                    </a:cxn>
                    <a:cxn ang="0">
                      <a:pos x="9" y="76"/>
                    </a:cxn>
                    <a:cxn ang="0">
                      <a:pos x="4" y="72"/>
                    </a:cxn>
                    <a:cxn ang="0">
                      <a:pos x="0" y="67"/>
                    </a:cxn>
                    <a:cxn ang="0">
                      <a:pos x="1" y="61"/>
                    </a:cxn>
                    <a:cxn ang="0">
                      <a:pos x="1" y="61"/>
                    </a:cxn>
                    <a:cxn ang="0">
                      <a:pos x="5" y="56"/>
                    </a:cxn>
                    <a:cxn ang="0">
                      <a:pos x="11" y="49"/>
                    </a:cxn>
                    <a:cxn ang="0">
                      <a:pos x="19" y="38"/>
                    </a:cxn>
                    <a:cxn ang="0">
                      <a:pos x="28" y="28"/>
                    </a:cxn>
                    <a:cxn ang="0">
                      <a:pos x="37" y="18"/>
                    </a:cxn>
                    <a:cxn ang="0">
                      <a:pos x="43" y="10"/>
                    </a:cxn>
                    <a:cxn ang="0">
                      <a:pos x="48" y="4"/>
                    </a:cxn>
                    <a:cxn ang="0">
                      <a:pos x="50" y="2"/>
                    </a:cxn>
                    <a:cxn ang="0">
                      <a:pos x="50" y="2"/>
                    </a:cxn>
                    <a:cxn ang="0">
                      <a:pos x="56" y="0"/>
                    </a:cxn>
                    <a:cxn ang="0">
                      <a:pos x="63" y="1"/>
                    </a:cxn>
                    <a:cxn ang="0">
                      <a:pos x="68" y="5"/>
                    </a:cxn>
                    <a:cxn ang="0">
                      <a:pos x="68" y="10"/>
                    </a:cxn>
                  </a:cxnLst>
                  <a:rect l="0" t="0" r="r" b="b"/>
                  <a:pathLst>
                    <a:path w="68" h="76">
                      <a:moveTo>
                        <a:pt x="68" y="10"/>
                      </a:moveTo>
                      <a:lnTo>
                        <a:pt x="14" y="75"/>
                      </a:lnTo>
                      <a:lnTo>
                        <a:pt x="14" y="75"/>
                      </a:lnTo>
                      <a:lnTo>
                        <a:pt x="9" y="76"/>
                      </a:lnTo>
                      <a:lnTo>
                        <a:pt x="4" y="72"/>
                      </a:lnTo>
                      <a:lnTo>
                        <a:pt x="0" y="67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5" y="56"/>
                      </a:lnTo>
                      <a:lnTo>
                        <a:pt x="11" y="49"/>
                      </a:lnTo>
                      <a:lnTo>
                        <a:pt x="19" y="38"/>
                      </a:lnTo>
                      <a:lnTo>
                        <a:pt x="28" y="28"/>
                      </a:lnTo>
                      <a:lnTo>
                        <a:pt x="37" y="18"/>
                      </a:lnTo>
                      <a:lnTo>
                        <a:pt x="43" y="10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6" y="0"/>
                      </a:lnTo>
                      <a:lnTo>
                        <a:pt x="63" y="1"/>
                      </a:lnTo>
                      <a:lnTo>
                        <a:pt x="68" y="5"/>
                      </a:lnTo>
                      <a:lnTo>
                        <a:pt x="68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4" name="Freeform 67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12" y="71"/>
                    </a:cxn>
                    <a:cxn ang="0">
                      <a:pos x="8" y="72"/>
                    </a:cxn>
                    <a:cxn ang="0">
                      <a:pos x="3" y="70"/>
                    </a:cxn>
                    <a:cxn ang="0">
                      <a:pos x="0" y="66"/>
                    </a:cxn>
                    <a:cxn ang="0">
                      <a:pos x="1" y="61"/>
                    </a:cxn>
                    <a:cxn ang="0">
                      <a:pos x="5" y="56"/>
                    </a:cxn>
                    <a:cxn ang="0">
                      <a:pos x="12" y="48"/>
                    </a:cxn>
                    <a:cxn ang="0">
                      <a:pos x="20" y="38"/>
                    </a:cxn>
                    <a:cxn ang="0">
                      <a:pos x="29" y="28"/>
                    </a:cxn>
                    <a:cxn ang="0">
                      <a:pos x="38" y="18"/>
                    </a:cxn>
                    <a:cxn ang="0">
                      <a:pos x="44" y="10"/>
                    </a:cxn>
                    <a:cxn ang="0">
                      <a:pos x="49" y="4"/>
                    </a:cxn>
                    <a:cxn ang="0">
                      <a:pos x="51" y="2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6" y="4"/>
                    </a:cxn>
                    <a:cxn ang="0">
                      <a:pos x="65" y="8"/>
                    </a:cxn>
                    <a:cxn ang="0">
                      <a:pos x="12" y="71"/>
                    </a:cxn>
                  </a:cxnLst>
                  <a:rect l="0" t="0" r="r" b="b"/>
                  <a:pathLst>
                    <a:path w="66" h="72">
                      <a:moveTo>
                        <a:pt x="12" y="71"/>
                      </a:moveTo>
                      <a:lnTo>
                        <a:pt x="8" y="72"/>
                      </a:lnTo>
                      <a:lnTo>
                        <a:pt x="3" y="70"/>
                      </a:lnTo>
                      <a:lnTo>
                        <a:pt x="0" y="66"/>
                      </a:lnTo>
                      <a:lnTo>
                        <a:pt x="1" y="61"/>
                      </a:lnTo>
                      <a:lnTo>
                        <a:pt x="5" y="56"/>
                      </a:lnTo>
                      <a:lnTo>
                        <a:pt x="12" y="48"/>
                      </a:lnTo>
                      <a:lnTo>
                        <a:pt x="20" y="38"/>
                      </a:lnTo>
                      <a:lnTo>
                        <a:pt x="29" y="28"/>
                      </a:lnTo>
                      <a:lnTo>
                        <a:pt x="38" y="18"/>
                      </a:lnTo>
                      <a:lnTo>
                        <a:pt x="44" y="10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65" y="8"/>
                      </a:lnTo>
                      <a:lnTo>
                        <a:pt x="12" y="71"/>
                      </a:lnTo>
                      <a:close/>
                    </a:path>
                  </a:pathLst>
                </a:custGeom>
                <a:solidFill>
                  <a:srgbClr val="59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5" name="Freeform 68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10" y="70"/>
                    </a:cxn>
                    <a:cxn ang="0">
                      <a:pos x="6" y="72"/>
                    </a:cxn>
                    <a:cxn ang="0">
                      <a:pos x="2" y="70"/>
                    </a:cxn>
                    <a:cxn ang="0">
                      <a:pos x="0" y="67"/>
                    </a:cxn>
                    <a:cxn ang="0">
                      <a:pos x="2" y="62"/>
                    </a:cxn>
                    <a:cxn ang="0">
                      <a:pos x="6" y="57"/>
                    </a:cxn>
                    <a:cxn ang="0">
                      <a:pos x="13" y="50"/>
                    </a:cxn>
                    <a:cxn ang="0">
                      <a:pos x="21" y="39"/>
                    </a:cxn>
                    <a:cxn ang="0">
                      <a:pos x="29" y="29"/>
                    </a:cxn>
                    <a:cxn ang="0">
                      <a:pos x="38" y="19"/>
                    </a:cxn>
                    <a:cxn ang="0">
                      <a:pos x="45" y="11"/>
                    </a:cxn>
                    <a:cxn ang="0">
                      <a:pos x="50" y="5"/>
                    </a:cxn>
                    <a:cxn ang="0">
                      <a:pos x="52" y="3"/>
                    </a:cxn>
                    <a:cxn ang="0">
                      <a:pos x="56" y="0"/>
                    </a:cxn>
                    <a:cxn ang="0">
                      <a:pos x="60" y="0"/>
                    </a:cxn>
                    <a:cxn ang="0">
                      <a:pos x="63" y="3"/>
                    </a:cxn>
                    <a:cxn ang="0">
                      <a:pos x="62" y="7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63" h="72">
                      <a:moveTo>
                        <a:pt x="10" y="70"/>
                      </a:moveTo>
                      <a:lnTo>
                        <a:pt x="6" y="72"/>
                      </a:lnTo>
                      <a:lnTo>
                        <a:pt x="2" y="70"/>
                      </a:lnTo>
                      <a:lnTo>
                        <a:pt x="0" y="67"/>
                      </a:lnTo>
                      <a:lnTo>
                        <a:pt x="2" y="62"/>
                      </a:lnTo>
                      <a:lnTo>
                        <a:pt x="6" y="57"/>
                      </a:lnTo>
                      <a:lnTo>
                        <a:pt x="13" y="50"/>
                      </a:lnTo>
                      <a:lnTo>
                        <a:pt x="21" y="39"/>
                      </a:lnTo>
                      <a:lnTo>
                        <a:pt x="29" y="29"/>
                      </a:lnTo>
                      <a:lnTo>
                        <a:pt x="38" y="19"/>
                      </a:lnTo>
                      <a:lnTo>
                        <a:pt x="45" y="11"/>
                      </a:lnTo>
                      <a:lnTo>
                        <a:pt x="50" y="5"/>
                      </a:lnTo>
                      <a:lnTo>
                        <a:pt x="52" y="3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3" y="3"/>
                      </a:lnTo>
                      <a:lnTo>
                        <a:pt x="62" y="7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6" name="Freeform 69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7" y="68"/>
                    </a:cxn>
                    <a:cxn ang="0">
                      <a:pos x="3" y="70"/>
                    </a:cxn>
                    <a:cxn ang="0">
                      <a:pos x="0" y="69"/>
                    </a:cxn>
                    <a:cxn ang="0">
                      <a:pos x="0" y="67"/>
                    </a:cxn>
                    <a:cxn ang="0">
                      <a:pos x="2" y="62"/>
                    </a:cxn>
                    <a:cxn ang="0">
                      <a:pos x="6" y="57"/>
                    </a:cxn>
                    <a:cxn ang="0">
                      <a:pos x="12" y="49"/>
                    </a:cxn>
                    <a:cxn ang="0">
                      <a:pos x="20" y="39"/>
                    </a:cxn>
                    <a:cxn ang="0">
                      <a:pos x="29" y="29"/>
                    </a:cxn>
                    <a:cxn ang="0">
                      <a:pos x="38" y="19"/>
                    </a:cxn>
                    <a:cxn ang="0">
                      <a:pos x="44" y="11"/>
                    </a:cxn>
                    <a:cxn ang="0">
                      <a:pos x="49" y="5"/>
                    </a:cxn>
                    <a:cxn ang="0">
                      <a:pos x="51" y="3"/>
                    </a:cxn>
                    <a:cxn ang="0">
                      <a:pos x="55" y="0"/>
                    </a:cxn>
                    <a:cxn ang="0">
                      <a:pos x="59" y="0"/>
                    </a:cxn>
                    <a:cxn ang="0">
                      <a:pos x="60" y="2"/>
                    </a:cxn>
                    <a:cxn ang="0">
                      <a:pos x="58" y="6"/>
                    </a:cxn>
                    <a:cxn ang="0">
                      <a:pos x="7" y="68"/>
                    </a:cxn>
                  </a:cxnLst>
                  <a:rect l="0" t="0" r="r" b="b"/>
                  <a:pathLst>
                    <a:path w="60" h="70">
                      <a:moveTo>
                        <a:pt x="7" y="68"/>
                      </a:moveTo>
                      <a:lnTo>
                        <a:pt x="3" y="70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2" y="62"/>
                      </a:lnTo>
                      <a:lnTo>
                        <a:pt x="6" y="57"/>
                      </a:lnTo>
                      <a:lnTo>
                        <a:pt x="12" y="49"/>
                      </a:lnTo>
                      <a:lnTo>
                        <a:pt x="20" y="39"/>
                      </a:lnTo>
                      <a:lnTo>
                        <a:pt x="29" y="29"/>
                      </a:lnTo>
                      <a:lnTo>
                        <a:pt x="38" y="19"/>
                      </a:lnTo>
                      <a:lnTo>
                        <a:pt x="44" y="11"/>
                      </a:lnTo>
                      <a:lnTo>
                        <a:pt x="49" y="5"/>
                      </a:lnTo>
                      <a:lnTo>
                        <a:pt x="51" y="3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0" y="2"/>
                      </a:lnTo>
                      <a:lnTo>
                        <a:pt x="58" y="6"/>
                      </a:lnTo>
                      <a:lnTo>
                        <a:pt x="7" y="68"/>
                      </a:lnTo>
                      <a:close/>
                    </a:path>
                  </a:pathLst>
                </a:custGeom>
                <a:solidFill>
                  <a:srgbClr val="73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7" name="Freeform 70"/>
                <p:cNvSpPr>
                  <a:spLocks/>
                </p:cNvSpPr>
                <p:nvPr/>
              </p:nvSpPr>
              <p:spPr bwMode="auto">
                <a:xfrm>
                  <a:off x="-505" y="2135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6" y="66"/>
                    </a:cxn>
                    <a:cxn ang="0">
                      <a:pos x="3" y="69"/>
                    </a:cxn>
                    <a:cxn ang="0">
                      <a:pos x="1" y="69"/>
                    </a:cxn>
                    <a:cxn ang="0">
                      <a:pos x="0" y="67"/>
                    </a:cxn>
                    <a:cxn ang="0">
                      <a:pos x="3" y="63"/>
                    </a:cxn>
                    <a:cxn ang="0">
                      <a:pos x="7" y="58"/>
                    </a:cxn>
                    <a:cxn ang="0">
                      <a:pos x="14" y="51"/>
                    </a:cxn>
                    <a:cxn ang="0">
                      <a:pos x="22" y="40"/>
                    </a:cxn>
                    <a:cxn ang="0">
                      <a:pos x="30" y="30"/>
                    </a:cxn>
                    <a:cxn ang="0">
                      <a:pos x="39" y="20"/>
                    </a:cxn>
                    <a:cxn ang="0">
                      <a:pos x="46" y="12"/>
                    </a:cxn>
                    <a:cxn ang="0">
                      <a:pos x="51" y="6"/>
                    </a:cxn>
                    <a:cxn ang="0">
                      <a:pos x="53" y="4"/>
                    </a:cxn>
                    <a:cxn ang="0">
                      <a:pos x="57" y="1"/>
                    </a:cxn>
                    <a:cxn ang="0">
                      <a:pos x="58" y="0"/>
                    </a:cxn>
                    <a:cxn ang="0">
                      <a:pos x="58" y="2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8" h="69">
                      <a:moveTo>
                        <a:pt x="56" y="6"/>
                      </a:moveTo>
                      <a:lnTo>
                        <a:pt x="6" y="66"/>
                      </a:lnTo>
                      <a:lnTo>
                        <a:pt x="3" y="69"/>
                      </a:lnTo>
                      <a:lnTo>
                        <a:pt x="1" y="69"/>
                      </a:lnTo>
                      <a:lnTo>
                        <a:pt x="0" y="67"/>
                      </a:lnTo>
                      <a:lnTo>
                        <a:pt x="3" y="63"/>
                      </a:lnTo>
                      <a:lnTo>
                        <a:pt x="7" y="58"/>
                      </a:lnTo>
                      <a:lnTo>
                        <a:pt x="14" y="51"/>
                      </a:lnTo>
                      <a:lnTo>
                        <a:pt x="22" y="40"/>
                      </a:lnTo>
                      <a:lnTo>
                        <a:pt x="30" y="30"/>
                      </a:lnTo>
                      <a:lnTo>
                        <a:pt x="39" y="20"/>
                      </a:lnTo>
                      <a:lnTo>
                        <a:pt x="46" y="12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7" y="1"/>
                      </a:lnTo>
                      <a:lnTo>
                        <a:pt x="58" y="0"/>
                      </a:lnTo>
                      <a:lnTo>
                        <a:pt x="58" y="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7F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8" name="Freeform 71"/>
                <p:cNvSpPr>
                  <a:spLocks/>
                </p:cNvSpPr>
                <p:nvPr/>
              </p:nvSpPr>
              <p:spPr bwMode="auto">
                <a:xfrm>
                  <a:off x="-510" y="213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0" y="26"/>
                    </a:cxn>
                    <a:cxn ang="0">
                      <a:pos x="31" y="157"/>
                    </a:cxn>
                    <a:cxn ang="0">
                      <a:pos x="26" y="159"/>
                    </a:cxn>
                    <a:cxn ang="0">
                      <a:pos x="20" y="159"/>
                    </a:cxn>
                    <a:cxn ang="0">
                      <a:pos x="14" y="157"/>
                    </a:cxn>
                    <a:cxn ang="0">
                      <a:pos x="8" y="152"/>
                    </a:cxn>
                    <a:cxn ang="0">
                      <a:pos x="3" y="147"/>
                    </a:cxn>
                    <a:cxn ang="0">
                      <a:pos x="0" y="142"/>
                    </a:cxn>
                    <a:cxn ang="0">
                      <a:pos x="0" y="136"/>
                    </a:cxn>
                    <a:cxn ang="0">
                      <a:pos x="3" y="130"/>
                    </a:cxn>
                    <a:cxn ang="0">
                      <a:pos x="12" y="119"/>
                    </a:cxn>
                    <a:cxn ang="0">
                      <a:pos x="25" y="102"/>
                    </a:cxn>
                    <a:cxn ang="0">
                      <a:pos x="43" y="82"/>
                    </a:cxn>
                    <a:cxn ang="0">
                      <a:pos x="62" y="60"/>
                    </a:cxn>
                    <a:cxn ang="0">
                      <a:pos x="79" y="39"/>
                    </a:cxn>
                    <a:cxn ang="0">
                      <a:pos x="96" y="20"/>
                    </a:cxn>
                    <a:cxn ang="0">
                      <a:pos x="106" y="8"/>
                    </a:cxn>
                    <a:cxn ang="0">
                      <a:pos x="110" y="3"/>
                    </a:cxn>
                    <a:cxn ang="0">
                      <a:pos x="115" y="0"/>
                    </a:cxn>
                    <a:cxn ang="0">
                      <a:pos x="121" y="0"/>
                    </a:cxn>
                    <a:cxn ang="0">
                      <a:pos x="127" y="2"/>
                    </a:cxn>
                    <a:cxn ang="0">
                      <a:pos x="133" y="5"/>
                    </a:cxn>
                    <a:cxn ang="0">
                      <a:pos x="137" y="10"/>
                    </a:cxn>
                    <a:cxn ang="0">
                      <a:pos x="140" y="16"/>
                    </a:cxn>
                    <a:cxn ang="0">
                      <a:pos x="142" y="21"/>
                    </a:cxn>
                    <a:cxn ang="0">
                      <a:pos x="140" y="26"/>
                    </a:cxn>
                  </a:cxnLst>
                  <a:rect l="0" t="0" r="r" b="b"/>
                  <a:pathLst>
                    <a:path w="142" h="159">
                      <a:moveTo>
                        <a:pt x="140" y="26"/>
                      </a:moveTo>
                      <a:lnTo>
                        <a:pt x="31" y="157"/>
                      </a:lnTo>
                      <a:lnTo>
                        <a:pt x="26" y="159"/>
                      </a:lnTo>
                      <a:lnTo>
                        <a:pt x="20" y="159"/>
                      </a:lnTo>
                      <a:lnTo>
                        <a:pt x="14" y="157"/>
                      </a:lnTo>
                      <a:lnTo>
                        <a:pt x="8" y="152"/>
                      </a:lnTo>
                      <a:lnTo>
                        <a:pt x="3" y="147"/>
                      </a:lnTo>
                      <a:lnTo>
                        <a:pt x="0" y="142"/>
                      </a:lnTo>
                      <a:lnTo>
                        <a:pt x="0" y="136"/>
                      </a:lnTo>
                      <a:lnTo>
                        <a:pt x="3" y="130"/>
                      </a:lnTo>
                      <a:lnTo>
                        <a:pt x="12" y="119"/>
                      </a:lnTo>
                      <a:lnTo>
                        <a:pt x="25" y="102"/>
                      </a:lnTo>
                      <a:lnTo>
                        <a:pt x="43" y="82"/>
                      </a:lnTo>
                      <a:lnTo>
                        <a:pt x="62" y="60"/>
                      </a:lnTo>
                      <a:lnTo>
                        <a:pt x="79" y="39"/>
                      </a:lnTo>
                      <a:lnTo>
                        <a:pt x="96" y="20"/>
                      </a:lnTo>
                      <a:lnTo>
                        <a:pt x="106" y="8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1" y="0"/>
                      </a:lnTo>
                      <a:lnTo>
                        <a:pt x="127" y="2"/>
                      </a:lnTo>
                      <a:lnTo>
                        <a:pt x="133" y="5"/>
                      </a:lnTo>
                      <a:lnTo>
                        <a:pt x="137" y="10"/>
                      </a:lnTo>
                      <a:lnTo>
                        <a:pt x="140" y="16"/>
                      </a:lnTo>
                      <a:lnTo>
                        <a:pt x="142" y="21"/>
                      </a:lnTo>
                      <a:lnTo>
                        <a:pt x="140" y="26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9" name="Freeform 72"/>
                <p:cNvSpPr>
                  <a:spLocks/>
                </p:cNvSpPr>
                <p:nvPr/>
              </p:nvSpPr>
              <p:spPr bwMode="auto">
                <a:xfrm>
                  <a:off x="-510" y="213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0" y="26"/>
                    </a:cxn>
                    <a:cxn ang="0">
                      <a:pos x="31" y="157"/>
                    </a:cxn>
                    <a:cxn ang="0">
                      <a:pos x="31" y="157"/>
                    </a:cxn>
                    <a:cxn ang="0">
                      <a:pos x="26" y="159"/>
                    </a:cxn>
                    <a:cxn ang="0">
                      <a:pos x="20" y="159"/>
                    </a:cxn>
                    <a:cxn ang="0">
                      <a:pos x="14" y="157"/>
                    </a:cxn>
                    <a:cxn ang="0">
                      <a:pos x="8" y="152"/>
                    </a:cxn>
                    <a:cxn ang="0">
                      <a:pos x="3" y="147"/>
                    </a:cxn>
                    <a:cxn ang="0">
                      <a:pos x="0" y="142"/>
                    </a:cxn>
                    <a:cxn ang="0">
                      <a:pos x="0" y="136"/>
                    </a:cxn>
                    <a:cxn ang="0">
                      <a:pos x="3" y="130"/>
                    </a:cxn>
                    <a:cxn ang="0">
                      <a:pos x="3" y="130"/>
                    </a:cxn>
                    <a:cxn ang="0">
                      <a:pos x="12" y="119"/>
                    </a:cxn>
                    <a:cxn ang="0">
                      <a:pos x="25" y="102"/>
                    </a:cxn>
                    <a:cxn ang="0">
                      <a:pos x="43" y="82"/>
                    </a:cxn>
                    <a:cxn ang="0">
                      <a:pos x="62" y="60"/>
                    </a:cxn>
                    <a:cxn ang="0">
                      <a:pos x="79" y="39"/>
                    </a:cxn>
                    <a:cxn ang="0">
                      <a:pos x="96" y="20"/>
                    </a:cxn>
                    <a:cxn ang="0">
                      <a:pos x="106" y="8"/>
                    </a:cxn>
                    <a:cxn ang="0">
                      <a:pos x="110" y="3"/>
                    </a:cxn>
                    <a:cxn ang="0">
                      <a:pos x="110" y="3"/>
                    </a:cxn>
                    <a:cxn ang="0">
                      <a:pos x="115" y="0"/>
                    </a:cxn>
                    <a:cxn ang="0">
                      <a:pos x="121" y="0"/>
                    </a:cxn>
                    <a:cxn ang="0">
                      <a:pos x="127" y="2"/>
                    </a:cxn>
                    <a:cxn ang="0">
                      <a:pos x="133" y="5"/>
                    </a:cxn>
                    <a:cxn ang="0">
                      <a:pos x="137" y="10"/>
                    </a:cxn>
                    <a:cxn ang="0">
                      <a:pos x="140" y="16"/>
                    </a:cxn>
                    <a:cxn ang="0">
                      <a:pos x="142" y="21"/>
                    </a:cxn>
                    <a:cxn ang="0">
                      <a:pos x="140" y="26"/>
                    </a:cxn>
                  </a:cxnLst>
                  <a:rect l="0" t="0" r="r" b="b"/>
                  <a:pathLst>
                    <a:path w="142" h="159">
                      <a:moveTo>
                        <a:pt x="140" y="26"/>
                      </a:moveTo>
                      <a:lnTo>
                        <a:pt x="31" y="157"/>
                      </a:lnTo>
                      <a:lnTo>
                        <a:pt x="31" y="157"/>
                      </a:lnTo>
                      <a:lnTo>
                        <a:pt x="26" y="159"/>
                      </a:lnTo>
                      <a:lnTo>
                        <a:pt x="20" y="159"/>
                      </a:lnTo>
                      <a:lnTo>
                        <a:pt x="14" y="157"/>
                      </a:lnTo>
                      <a:lnTo>
                        <a:pt x="8" y="152"/>
                      </a:lnTo>
                      <a:lnTo>
                        <a:pt x="3" y="147"/>
                      </a:lnTo>
                      <a:lnTo>
                        <a:pt x="0" y="142"/>
                      </a:lnTo>
                      <a:lnTo>
                        <a:pt x="0" y="136"/>
                      </a:lnTo>
                      <a:lnTo>
                        <a:pt x="3" y="130"/>
                      </a:lnTo>
                      <a:lnTo>
                        <a:pt x="3" y="130"/>
                      </a:lnTo>
                      <a:lnTo>
                        <a:pt x="12" y="119"/>
                      </a:lnTo>
                      <a:lnTo>
                        <a:pt x="25" y="102"/>
                      </a:lnTo>
                      <a:lnTo>
                        <a:pt x="43" y="82"/>
                      </a:lnTo>
                      <a:lnTo>
                        <a:pt x="62" y="60"/>
                      </a:lnTo>
                      <a:lnTo>
                        <a:pt x="79" y="39"/>
                      </a:lnTo>
                      <a:lnTo>
                        <a:pt x="96" y="20"/>
                      </a:lnTo>
                      <a:lnTo>
                        <a:pt x="106" y="8"/>
                      </a:lnTo>
                      <a:lnTo>
                        <a:pt x="110" y="3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1" y="0"/>
                      </a:lnTo>
                      <a:lnTo>
                        <a:pt x="127" y="2"/>
                      </a:lnTo>
                      <a:lnTo>
                        <a:pt x="133" y="5"/>
                      </a:lnTo>
                      <a:lnTo>
                        <a:pt x="137" y="10"/>
                      </a:lnTo>
                      <a:lnTo>
                        <a:pt x="140" y="16"/>
                      </a:lnTo>
                      <a:lnTo>
                        <a:pt x="142" y="21"/>
                      </a:lnTo>
                      <a:lnTo>
                        <a:pt x="14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0" name="Freeform 73"/>
                <p:cNvSpPr>
                  <a:spLocks/>
                </p:cNvSpPr>
                <p:nvPr/>
              </p:nvSpPr>
              <p:spPr bwMode="auto">
                <a:xfrm>
                  <a:off x="-510" y="214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4" y="3"/>
                    </a:cxn>
                    <a:cxn ang="0">
                      <a:pos x="16" y="5"/>
                    </a:cxn>
                    <a:cxn ang="0">
                      <a:pos x="18" y="6"/>
                    </a:cxn>
                    <a:cxn ang="0">
                      <a:pos x="24" y="12"/>
                    </a:cxn>
                    <a:cxn ang="0">
                      <a:pos x="28" y="18"/>
                    </a:cxn>
                    <a:cxn ang="0">
                      <a:pos x="28" y="23"/>
                    </a:cxn>
                    <a:cxn ang="0">
                      <a:pos x="24" y="25"/>
                    </a:cxn>
                    <a:cxn ang="0">
                      <a:pos x="23" y="25"/>
                    </a:cxn>
                    <a:cxn ang="0">
                      <a:pos x="20" y="25"/>
                    </a:cxn>
                    <a:cxn ang="0">
                      <a:pos x="15" y="23"/>
                    </a:cxn>
                    <a:cxn ang="0">
                      <a:pos x="8" y="19"/>
                    </a:cxn>
                    <a:cxn ang="0">
                      <a:pos x="6" y="17"/>
                    </a:cxn>
                    <a:cxn ang="0">
                      <a:pos x="3" y="13"/>
                    </a:cxn>
                    <a:cxn ang="0">
                      <a:pos x="0" y="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8" h="25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8" y="6"/>
                      </a:lnTo>
                      <a:lnTo>
                        <a:pt x="24" y="12"/>
                      </a:lnTo>
                      <a:lnTo>
                        <a:pt x="28" y="18"/>
                      </a:lnTo>
                      <a:lnTo>
                        <a:pt x="28" y="23"/>
                      </a:lnTo>
                      <a:lnTo>
                        <a:pt x="24" y="25"/>
                      </a:lnTo>
                      <a:lnTo>
                        <a:pt x="23" y="25"/>
                      </a:lnTo>
                      <a:lnTo>
                        <a:pt x="20" y="25"/>
                      </a:lnTo>
                      <a:lnTo>
                        <a:pt x="15" y="23"/>
                      </a:lnTo>
                      <a:lnTo>
                        <a:pt x="8" y="19"/>
                      </a:lnTo>
                      <a:lnTo>
                        <a:pt x="6" y="17"/>
                      </a:lnTo>
                      <a:lnTo>
                        <a:pt x="3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1" name="Freeform 74"/>
                <p:cNvSpPr>
                  <a:spLocks/>
                </p:cNvSpPr>
                <p:nvPr/>
              </p:nvSpPr>
              <p:spPr bwMode="auto">
                <a:xfrm>
                  <a:off x="-512" y="2144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63" y="12"/>
                    </a:cxn>
                    <a:cxn ang="0">
                      <a:pos x="63" y="7"/>
                    </a:cxn>
                    <a:cxn ang="0">
                      <a:pos x="59" y="2"/>
                    </a:cxn>
                    <a:cxn ang="0">
                      <a:pos x="53" y="0"/>
                    </a:cxn>
                    <a:cxn ang="0">
                      <a:pos x="48" y="1"/>
                    </a:cxn>
                    <a:cxn ang="0">
                      <a:pos x="47" y="2"/>
                    </a:cxn>
                    <a:cxn ang="0">
                      <a:pos x="43" y="7"/>
                    </a:cxn>
                    <a:cxn ang="0">
                      <a:pos x="38" y="13"/>
                    </a:cxn>
                    <a:cxn ang="0">
                      <a:pos x="32" y="20"/>
                    </a:cxn>
                    <a:cxn ang="0">
                      <a:pos x="25" y="29"/>
                    </a:cxn>
                    <a:cxn ang="0">
                      <a:pos x="17" y="40"/>
                    </a:cxn>
                    <a:cxn ang="0">
                      <a:pos x="9" y="49"/>
                    </a:cxn>
                    <a:cxn ang="0">
                      <a:pos x="0" y="5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63" h="88">
                      <a:moveTo>
                        <a:pt x="0" y="88"/>
                      </a:moveTo>
                      <a:lnTo>
                        <a:pt x="63" y="12"/>
                      </a:lnTo>
                      <a:lnTo>
                        <a:pt x="63" y="7"/>
                      </a:lnTo>
                      <a:lnTo>
                        <a:pt x="59" y="2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3" y="7"/>
                      </a:lnTo>
                      <a:lnTo>
                        <a:pt x="38" y="13"/>
                      </a:lnTo>
                      <a:lnTo>
                        <a:pt x="32" y="20"/>
                      </a:lnTo>
                      <a:lnTo>
                        <a:pt x="25" y="29"/>
                      </a:lnTo>
                      <a:lnTo>
                        <a:pt x="17" y="40"/>
                      </a:lnTo>
                      <a:lnTo>
                        <a:pt x="9" y="49"/>
                      </a:lnTo>
                      <a:lnTo>
                        <a:pt x="0" y="5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4C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2" name="Freeform 75"/>
                <p:cNvSpPr>
                  <a:spLocks/>
                </p:cNvSpPr>
                <p:nvPr/>
              </p:nvSpPr>
              <p:spPr bwMode="auto">
                <a:xfrm>
                  <a:off x="-512" y="2144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63" y="12"/>
                    </a:cxn>
                    <a:cxn ang="0">
                      <a:pos x="63" y="12"/>
                    </a:cxn>
                    <a:cxn ang="0">
                      <a:pos x="63" y="7"/>
                    </a:cxn>
                    <a:cxn ang="0">
                      <a:pos x="59" y="2"/>
                    </a:cxn>
                    <a:cxn ang="0">
                      <a:pos x="53" y="0"/>
                    </a:cxn>
                    <a:cxn ang="0">
                      <a:pos x="48" y="1"/>
                    </a:cxn>
                    <a:cxn ang="0">
                      <a:pos x="48" y="1"/>
                    </a:cxn>
                    <a:cxn ang="0">
                      <a:pos x="47" y="2"/>
                    </a:cxn>
                    <a:cxn ang="0">
                      <a:pos x="43" y="7"/>
                    </a:cxn>
                    <a:cxn ang="0">
                      <a:pos x="38" y="13"/>
                    </a:cxn>
                    <a:cxn ang="0">
                      <a:pos x="32" y="20"/>
                    </a:cxn>
                    <a:cxn ang="0">
                      <a:pos x="25" y="29"/>
                    </a:cxn>
                    <a:cxn ang="0">
                      <a:pos x="17" y="40"/>
                    </a:cxn>
                    <a:cxn ang="0">
                      <a:pos x="9" y="49"/>
                    </a:cxn>
                    <a:cxn ang="0">
                      <a:pos x="0" y="5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63" h="88">
                      <a:moveTo>
                        <a:pt x="0" y="88"/>
                      </a:moveTo>
                      <a:lnTo>
                        <a:pt x="63" y="12"/>
                      </a:lnTo>
                      <a:lnTo>
                        <a:pt x="63" y="12"/>
                      </a:lnTo>
                      <a:lnTo>
                        <a:pt x="63" y="7"/>
                      </a:lnTo>
                      <a:lnTo>
                        <a:pt x="59" y="2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3" y="7"/>
                      </a:lnTo>
                      <a:lnTo>
                        <a:pt x="38" y="13"/>
                      </a:lnTo>
                      <a:lnTo>
                        <a:pt x="32" y="20"/>
                      </a:lnTo>
                      <a:lnTo>
                        <a:pt x="25" y="29"/>
                      </a:lnTo>
                      <a:lnTo>
                        <a:pt x="17" y="40"/>
                      </a:lnTo>
                      <a:lnTo>
                        <a:pt x="9" y="49"/>
                      </a:lnTo>
                      <a:lnTo>
                        <a:pt x="0" y="58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3" name="Freeform 76"/>
                <p:cNvSpPr>
                  <a:spLocks/>
                </p:cNvSpPr>
                <p:nvPr/>
              </p:nvSpPr>
              <p:spPr bwMode="auto">
                <a:xfrm>
                  <a:off x="-512" y="2144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0" y="60"/>
                    </a:cxn>
                    <a:cxn ang="0">
                      <a:pos x="8" y="52"/>
                    </a:cxn>
                    <a:cxn ang="0">
                      <a:pos x="15" y="44"/>
                    </a:cxn>
                    <a:cxn ang="0">
                      <a:pos x="22" y="34"/>
                    </a:cxn>
                    <a:cxn ang="0">
                      <a:pos x="30" y="25"/>
                    </a:cxn>
                    <a:cxn ang="0">
                      <a:pos x="37" y="17"/>
                    </a:cxn>
                    <a:cxn ang="0">
                      <a:pos x="42" y="10"/>
                    </a:cxn>
                    <a:cxn ang="0">
                      <a:pos x="47" y="5"/>
                    </a:cxn>
                    <a:cxn ang="0">
                      <a:pos x="49" y="3"/>
                    </a:cxn>
                    <a:cxn ang="0">
                      <a:pos x="50" y="2"/>
                    </a:cxn>
                    <a:cxn ang="0">
                      <a:pos x="51" y="1"/>
                    </a:cxn>
                    <a:cxn ang="0">
                      <a:pos x="52" y="0"/>
                    </a:cxn>
                    <a:cxn ang="0">
                      <a:pos x="53" y="0"/>
                    </a:cxn>
                    <a:cxn ang="0">
                      <a:pos x="57" y="0"/>
                    </a:cxn>
                    <a:cxn ang="0">
                      <a:pos x="60" y="2"/>
                    </a:cxn>
                    <a:cxn ang="0">
                      <a:pos x="62" y="4"/>
                    </a:cxn>
                    <a:cxn ang="0">
                      <a:pos x="62" y="8"/>
                    </a:cxn>
                    <a:cxn ang="0">
                      <a:pos x="62" y="8"/>
                    </a:cxn>
                    <a:cxn ang="0">
                      <a:pos x="62" y="9"/>
                    </a:cxn>
                    <a:cxn ang="0">
                      <a:pos x="62" y="9"/>
                    </a:cxn>
                    <a:cxn ang="0">
                      <a:pos x="61" y="10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2" h="84">
                      <a:moveTo>
                        <a:pt x="0" y="84"/>
                      </a:moveTo>
                      <a:lnTo>
                        <a:pt x="0" y="60"/>
                      </a:lnTo>
                      <a:lnTo>
                        <a:pt x="8" y="52"/>
                      </a:lnTo>
                      <a:lnTo>
                        <a:pt x="15" y="44"/>
                      </a:lnTo>
                      <a:lnTo>
                        <a:pt x="22" y="34"/>
                      </a:lnTo>
                      <a:lnTo>
                        <a:pt x="30" y="25"/>
                      </a:lnTo>
                      <a:lnTo>
                        <a:pt x="37" y="17"/>
                      </a:lnTo>
                      <a:lnTo>
                        <a:pt x="42" y="10"/>
                      </a:lnTo>
                      <a:lnTo>
                        <a:pt x="47" y="5"/>
                      </a:lnTo>
                      <a:lnTo>
                        <a:pt x="49" y="3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0" y="2"/>
                      </a:lnTo>
                      <a:lnTo>
                        <a:pt x="62" y="4"/>
                      </a:lnTo>
                      <a:lnTo>
                        <a:pt x="62" y="8"/>
                      </a:lnTo>
                      <a:lnTo>
                        <a:pt x="62" y="8"/>
                      </a:lnTo>
                      <a:lnTo>
                        <a:pt x="62" y="9"/>
                      </a:lnTo>
                      <a:lnTo>
                        <a:pt x="62" y="9"/>
                      </a:lnTo>
                      <a:lnTo>
                        <a:pt x="61" y="10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59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4" name="Freeform 77"/>
                <p:cNvSpPr>
                  <a:spLocks/>
                </p:cNvSpPr>
                <p:nvPr/>
              </p:nvSpPr>
              <p:spPr bwMode="auto">
                <a:xfrm>
                  <a:off x="-512" y="2144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62"/>
                    </a:cxn>
                    <a:cxn ang="0">
                      <a:pos x="6" y="55"/>
                    </a:cxn>
                    <a:cxn ang="0">
                      <a:pos x="13" y="47"/>
                    </a:cxn>
                    <a:cxn ang="0">
                      <a:pos x="20" y="39"/>
                    </a:cxn>
                    <a:cxn ang="0">
                      <a:pos x="27" y="30"/>
                    </a:cxn>
                    <a:cxn ang="0">
                      <a:pos x="34" y="20"/>
                    </a:cxn>
                    <a:cxn ang="0">
                      <a:pos x="40" y="13"/>
                    </a:cxn>
                    <a:cxn ang="0">
                      <a:pos x="45" y="8"/>
                    </a:cxn>
                    <a:cxn ang="0">
                      <a:pos x="48" y="4"/>
                    </a:cxn>
                    <a:cxn ang="0">
                      <a:pos x="49" y="3"/>
                    </a:cxn>
                    <a:cxn ang="0">
                      <a:pos x="50" y="2"/>
                    </a:cxn>
                    <a:cxn ang="0">
                      <a:pos x="51" y="2"/>
                    </a:cxn>
                    <a:cxn ang="0">
                      <a:pos x="52" y="2"/>
                    </a:cxn>
                    <a:cxn ang="0">
                      <a:pos x="55" y="0"/>
                    </a:cxn>
                    <a:cxn ang="0">
                      <a:pos x="58" y="1"/>
                    </a:cxn>
                    <a:cxn ang="0">
                      <a:pos x="59" y="4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59" y="8"/>
                    </a:cxn>
                    <a:cxn ang="0">
                      <a:pos x="58" y="8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59" h="80">
                      <a:moveTo>
                        <a:pt x="0" y="80"/>
                      </a:moveTo>
                      <a:lnTo>
                        <a:pt x="0" y="62"/>
                      </a:lnTo>
                      <a:lnTo>
                        <a:pt x="6" y="55"/>
                      </a:lnTo>
                      <a:lnTo>
                        <a:pt x="13" y="47"/>
                      </a:lnTo>
                      <a:lnTo>
                        <a:pt x="20" y="39"/>
                      </a:lnTo>
                      <a:lnTo>
                        <a:pt x="27" y="30"/>
                      </a:lnTo>
                      <a:lnTo>
                        <a:pt x="34" y="20"/>
                      </a:lnTo>
                      <a:lnTo>
                        <a:pt x="40" y="13"/>
                      </a:lnTo>
                      <a:lnTo>
                        <a:pt x="45" y="8"/>
                      </a:lnTo>
                      <a:lnTo>
                        <a:pt x="48" y="4"/>
                      </a:lnTo>
                      <a:lnTo>
                        <a:pt x="49" y="3"/>
                      </a:lnTo>
                      <a:lnTo>
                        <a:pt x="50" y="2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5" y="0"/>
                      </a:lnTo>
                      <a:lnTo>
                        <a:pt x="58" y="1"/>
                      </a:lnTo>
                      <a:lnTo>
                        <a:pt x="59" y="4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59" y="8"/>
                      </a:lnTo>
                      <a:lnTo>
                        <a:pt x="58" y="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5" name="Freeform 78"/>
                <p:cNvSpPr>
                  <a:spLocks/>
                </p:cNvSpPr>
                <p:nvPr/>
              </p:nvSpPr>
              <p:spPr bwMode="auto">
                <a:xfrm>
                  <a:off x="-512" y="2145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76"/>
                    </a:cxn>
                    <a:cxn ang="0">
                      <a:pos x="0" y="63"/>
                    </a:cxn>
                    <a:cxn ang="0">
                      <a:pos x="4" y="58"/>
                    </a:cxn>
                    <a:cxn ang="0">
                      <a:pos x="11" y="51"/>
                    </a:cxn>
                    <a:cxn ang="0">
                      <a:pos x="18" y="43"/>
                    </a:cxn>
                    <a:cxn ang="0">
                      <a:pos x="26" y="34"/>
                    </a:cxn>
                    <a:cxn ang="0">
                      <a:pos x="33" y="24"/>
                    </a:cxn>
                    <a:cxn ang="0">
                      <a:pos x="40" y="16"/>
                    </a:cxn>
                    <a:cxn ang="0">
                      <a:pos x="45" y="10"/>
                    </a:cxn>
                    <a:cxn ang="0">
                      <a:pos x="49" y="5"/>
                    </a:cxn>
                    <a:cxn ang="0">
                      <a:pos x="50" y="4"/>
                    </a:cxn>
                    <a:cxn ang="0">
                      <a:pos x="51" y="3"/>
                    </a:cxn>
                    <a:cxn ang="0">
                      <a:pos x="51" y="2"/>
                    </a:cxn>
                    <a:cxn ang="0">
                      <a:pos x="52" y="2"/>
                    </a:cxn>
                    <a:cxn ang="0">
                      <a:pos x="55" y="0"/>
                    </a:cxn>
                    <a:cxn ang="0">
                      <a:pos x="58" y="0"/>
                    </a:cxn>
                    <a:cxn ang="0">
                      <a:pos x="58" y="2"/>
                    </a:cxn>
                    <a:cxn ang="0">
                      <a:pos x="57" y="6"/>
                    </a:cxn>
                    <a:cxn ang="0">
                      <a:pos x="57" y="6"/>
                    </a:cxn>
                    <a:cxn ang="0">
                      <a:pos x="57" y="6"/>
                    </a:cxn>
                    <a:cxn ang="0">
                      <a:pos x="57" y="6"/>
                    </a:cxn>
                    <a:cxn ang="0">
                      <a:pos x="56" y="7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58" h="76">
                      <a:moveTo>
                        <a:pt x="0" y="76"/>
                      </a:moveTo>
                      <a:lnTo>
                        <a:pt x="0" y="63"/>
                      </a:lnTo>
                      <a:lnTo>
                        <a:pt x="4" y="58"/>
                      </a:lnTo>
                      <a:lnTo>
                        <a:pt x="11" y="51"/>
                      </a:lnTo>
                      <a:lnTo>
                        <a:pt x="18" y="43"/>
                      </a:lnTo>
                      <a:lnTo>
                        <a:pt x="26" y="34"/>
                      </a:lnTo>
                      <a:lnTo>
                        <a:pt x="33" y="24"/>
                      </a:lnTo>
                      <a:lnTo>
                        <a:pt x="40" y="16"/>
                      </a:lnTo>
                      <a:lnTo>
                        <a:pt x="45" y="10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51" y="3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58" y="2"/>
                      </a:lnTo>
                      <a:lnTo>
                        <a:pt x="57" y="6"/>
                      </a:lnTo>
                      <a:lnTo>
                        <a:pt x="57" y="6"/>
                      </a:lnTo>
                      <a:lnTo>
                        <a:pt x="57" y="6"/>
                      </a:lnTo>
                      <a:lnTo>
                        <a:pt x="57" y="6"/>
                      </a:lnTo>
                      <a:lnTo>
                        <a:pt x="56" y="7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73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6" name="Freeform 79"/>
                <p:cNvSpPr>
                  <a:spLocks/>
                </p:cNvSpPr>
                <p:nvPr/>
              </p:nvSpPr>
              <p:spPr bwMode="auto">
                <a:xfrm>
                  <a:off x="-512" y="2145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55" y="6"/>
                    </a:cxn>
                    <a:cxn ang="0">
                      <a:pos x="57" y="2"/>
                    </a:cxn>
                    <a:cxn ang="0">
                      <a:pos x="57" y="0"/>
                    </a:cxn>
                    <a:cxn ang="0">
                      <a:pos x="56" y="1"/>
                    </a:cxn>
                    <a:cxn ang="0">
                      <a:pos x="52" y="4"/>
                    </a:cxn>
                    <a:cxn ang="0">
                      <a:pos x="50" y="6"/>
                    </a:cxn>
                    <a:cxn ang="0">
                      <a:pos x="45" y="12"/>
                    </a:cxn>
                    <a:cxn ang="0">
                      <a:pos x="38" y="21"/>
                    </a:cxn>
                    <a:cxn ang="0">
                      <a:pos x="29" y="32"/>
                    </a:cxn>
                    <a:cxn ang="0">
                      <a:pos x="20" y="43"/>
                    </a:cxn>
                    <a:cxn ang="0">
                      <a:pos x="12" y="53"/>
                    </a:cxn>
                    <a:cxn ang="0">
                      <a:pos x="4" y="61"/>
                    </a:cxn>
                    <a:cxn ang="0">
                      <a:pos x="0" y="66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57" h="72">
                      <a:moveTo>
                        <a:pt x="0" y="72"/>
                      </a:moveTo>
                      <a:lnTo>
                        <a:pt x="55" y="6"/>
                      </a:lnTo>
                      <a:lnTo>
                        <a:pt x="57" y="2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2" y="4"/>
                      </a:lnTo>
                      <a:lnTo>
                        <a:pt x="50" y="6"/>
                      </a:lnTo>
                      <a:lnTo>
                        <a:pt x="45" y="12"/>
                      </a:lnTo>
                      <a:lnTo>
                        <a:pt x="38" y="21"/>
                      </a:lnTo>
                      <a:lnTo>
                        <a:pt x="29" y="32"/>
                      </a:lnTo>
                      <a:lnTo>
                        <a:pt x="20" y="43"/>
                      </a:lnTo>
                      <a:lnTo>
                        <a:pt x="12" y="53"/>
                      </a:lnTo>
                      <a:lnTo>
                        <a:pt x="4" y="61"/>
                      </a:lnTo>
                      <a:lnTo>
                        <a:pt x="0" y="6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7F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7" name="Freeform 80"/>
                <p:cNvSpPr>
                  <a:spLocks/>
                </p:cNvSpPr>
                <p:nvPr/>
              </p:nvSpPr>
              <p:spPr bwMode="auto">
                <a:xfrm>
                  <a:off x="-516" y="212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37" y="5"/>
                    </a:cxn>
                    <a:cxn ang="0">
                      <a:pos x="50" y="0"/>
                    </a:cxn>
                    <a:cxn ang="0">
                      <a:pos x="171" y="61"/>
                    </a:cxn>
                    <a:cxn ang="0">
                      <a:pos x="169" y="65"/>
                    </a:cxn>
                    <a:cxn ang="0">
                      <a:pos x="163" y="75"/>
                    </a:cxn>
                    <a:cxn ang="0">
                      <a:pos x="155" y="90"/>
                    </a:cxn>
                    <a:cxn ang="0">
                      <a:pos x="145" y="109"/>
                    </a:cxn>
                    <a:cxn ang="0">
                      <a:pos x="134" y="129"/>
                    </a:cxn>
                    <a:cxn ang="0">
                      <a:pos x="122" y="148"/>
                    </a:cxn>
                    <a:cxn ang="0">
                      <a:pos x="112" y="166"/>
                    </a:cxn>
                    <a:cxn ang="0">
                      <a:pos x="103" y="179"/>
                    </a:cxn>
                    <a:cxn ang="0">
                      <a:pos x="91" y="191"/>
                    </a:cxn>
                    <a:cxn ang="0">
                      <a:pos x="76" y="200"/>
                    </a:cxn>
                    <a:cxn ang="0">
                      <a:pos x="59" y="203"/>
                    </a:cxn>
                    <a:cxn ang="0">
                      <a:pos x="40" y="201"/>
                    </a:cxn>
                    <a:cxn ang="0">
                      <a:pos x="24" y="193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2" y="120"/>
                    </a:cxn>
                    <a:cxn ang="0">
                      <a:pos x="7" y="97"/>
                    </a:cxn>
                    <a:cxn ang="0">
                      <a:pos x="13" y="75"/>
                    </a:cxn>
                    <a:cxn ang="0">
                      <a:pos x="20" y="53"/>
                    </a:cxn>
                    <a:cxn ang="0">
                      <a:pos x="26" y="34"/>
                    </a:cxn>
                    <a:cxn ang="0">
                      <a:pos x="32" y="19"/>
                    </a:cxn>
                    <a:cxn ang="0">
                      <a:pos x="36" y="9"/>
                    </a:cxn>
                    <a:cxn ang="0">
                      <a:pos x="37" y="5"/>
                    </a:cxn>
                  </a:cxnLst>
                  <a:rect l="0" t="0" r="r" b="b"/>
                  <a:pathLst>
                    <a:path w="171" h="203">
                      <a:moveTo>
                        <a:pt x="37" y="5"/>
                      </a:moveTo>
                      <a:lnTo>
                        <a:pt x="50" y="0"/>
                      </a:lnTo>
                      <a:lnTo>
                        <a:pt x="171" y="61"/>
                      </a:lnTo>
                      <a:lnTo>
                        <a:pt x="169" y="65"/>
                      </a:lnTo>
                      <a:lnTo>
                        <a:pt x="163" y="75"/>
                      </a:lnTo>
                      <a:lnTo>
                        <a:pt x="155" y="90"/>
                      </a:lnTo>
                      <a:lnTo>
                        <a:pt x="145" y="109"/>
                      </a:lnTo>
                      <a:lnTo>
                        <a:pt x="134" y="129"/>
                      </a:lnTo>
                      <a:lnTo>
                        <a:pt x="122" y="148"/>
                      </a:lnTo>
                      <a:lnTo>
                        <a:pt x="112" y="166"/>
                      </a:lnTo>
                      <a:lnTo>
                        <a:pt x="103" y="179"/>
                      </a:lnTo>
                      <a:lnTo>
                        <a:pt x="91" y="191"/>
                      </a:lnTo>
                      <a:lnTo>
                        <a:pt x="76" y="200"/>
                      </a:lnTo>
                      <a:lnTo>
                        <a:pt x="59" y="203"/>
                      </a:lnTo>
                      <a:lnTo>
                        <a:pt x="40" y="201"/>
                      </a:lnTo>
                      <a:lnTo>
                        <a:pt x="24" y="193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2" y="120"/>
                      </a:lnTo>
                      <a:lnTo>
                        <a:pt x="7" y="97"/>
                      </a:lnTo>
                      <a:lnTo>
                        <a:pt x="13" y="75"/>
                      </a:lnTo>
                      <a:lnTo>
                        <a:pt x="20" y="53"/>
                      </a:lnTo>
                      <a:lnTo>
                        <a:pt x="26" y="34"/>
                      </a:lnTo>
                      <a:lnTo>
                        <a:pt x="32" y="19"/>
                      </a:lnTo>
                      <a:lnTo>
                        <a:pt x="36" y="9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" name="Freeform 81"/>
                <p:cNvSpPr>
                  <a:spLocks/>
                </p:cNvSpPr>
                <p:nvPr/>
              </p:nvSpPr>
              <p:spPr bwMode="auto">
                <a:xfrm>
                  <a:off x="-516" y="212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37" y="5"/>
                    </a:cxn>
                    <a:cxn ang="0">
                      <a:pos x="50" y="0"/>
                    </a:cxn>
                    <a:cxn ang="0">
                      <a:pos x="171" y="61"/>
                    </a:cxn>
                    <a:cxn ang="0">
                      <a:pos x="171" y="61"/>
                    </a:cxn>
                    <a:cxn ang="0">
                      <a:pos x="169" y="65"/>
                    </a:cxn>
                    <a:cxn ang="0">
                      <a:pos x="163" y="75"/>
                    </a:cxn>
                    <a:cxn ang="0">
                      <a:pos x="155" y="90"/>
                    </a:cxn>
                    <a:cxn ang="0">
                      <a:pos x="145" y="109"/>
                    </a:cxn>
                    <a:cxn ang="0">
                      <a:pos x="134" y="129"/>
                    </a:cxn>
                    <a:cxn ang="0">
                      <a:pos x="122" y="148"/>
                    </a:cxn>
                    <a:cxn ang="0">
                      <a:pos x="112" y="166"/>
                    </a:cxn>
                    <a:cxn ang="0">
                      <a:pos x="103" y="179"/>
                    </a:cxn>
                    <a:cxn ang="0">
                      <a:pos x="103" y="179"/>
                    </a:cxn>
                    <a:cxn ang="0">
                      <a:pos x="91" y="191"/>
                    </a:cxn>
                    <a:cxn ang="0">
                      <a:pos x="76" y="200"/>
                    </a:cxn>
                    <a:cxn ang="0">
                      <a:pos x="59" y="203"/>
                    </a:cxn>
                    <a:cxn ang="0">
                      <a:pos x="40" y="201"/>
                    </a:cxn>
                    <a:cxn ang="0">
                      <a:pos x="24" y="193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0" y="140"/>
                    </a:cxn>
                    <a:cxn ang="0">
                      <a:pos x="2" y="120"/>
                    </a:cxn>
                    <a:cxn ang="0">
                      <a:pos x="7" y="97"/>
                    </a:cxn>
                    <a:cxn ang="0">
                      <a:pos x="13" y="75"/>
                    </a:cxn>
                    <a:cxn ang="0">
                      <a:pos x="20" y="53"/>
                    </a:cxn>
                    <a:cxn ang="0">
                      <a:pos x="26" y="34"/>
                    </a:cxn>
                    <a:cxn ang="0">
                      <a:pos x="32" y="19"/>
                    </a:cxn>
                    <a:cxn ang="0">
                      <a:pos x="36" y="9"/>
                    </a:cxn>
                    <a:cxn ang="0">
                      <a:pos x="37" y="5"/>
                    </a:cxn>
                  </a:cxnLst>
                  <a:rect l="0" t="0" r="r" b="b"/>
                  <a:pathLst>
                    <a:path w="171" h="203">
                      <a:moveTo>
                        <a:pt x="37" y="5"/>
                      </a:moveTo>
                      <a:lnTo>
                        <a:pt x="50" y="0"/>
                      </a:lnTo>
                      <a:lnTo>
                        <a:pt x="171" y="61"/>
                      </a:lnTo>
                      <a:lnTo>
                        <a:pt x="171" y="61"/>
                      </a:lnTo>
                      <a:lnTo>
                        <a:pt x="169" y="65"/>
                      </a:lnTo>
                      <a:lnTo>
                        <a:pt x="163" y="75"/>
                      </a:lnTo>
                      <a:lnTo>
                        <a:pt x="155" y="90"/>
                      </a:lnTo>
                      <a:lnTo>
                        <a:pt x="145" y="109"/>
                      </a:lnTo>
                      <a:lnTo>
                        <a:pt x="134" y="129"/>
                      </a:lnTo>
                      <a:lnTo>
                        <a:pt x="122" y="148"/>
                      </a:lnTo>
                      <a:lnTo>
                        <a:pt x="112" y="166"/>
                      </a:lnTo>
                      <a:lnTo>
                        <a:pt x="103" y="179"/>
                      </a:lnTo>
                      <a:lnTo>
                        <a:pt x="103" y="179"/>
                      </a:lnTo>
                      <a:lnTo>
                        <a:pt x="91" y="191"/>
                      </a:lnTo>
                      <a:lnTo>
                        <a:pt x="76" y="200"/>
                      </a:lnTo>
                      <a:lnTo>
                        <a:pt x="59" y="203"/>
                      </a:lnTo>
                      <a:lnTo>
                        <a:pt x="40" y="201"/>
                      </a:lnTo>
                      <a:lnTo>
                        <a:pt x="24" y="193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2" y="120"/>
                      </a:lnTo>
                      <a:lnTo>
                        <a:pt x="7" y="97"/>
                      </a:lnTo>
                      <a:lnTo>
                        <a:pt x="13" y="75"/>
                      </a:lnTo>
                      <a:lnTo>
                        <a:pt x="20" y="53"/>
                      </a:lnTo>
                      <a:lnTo>
                        <a:pt x="26" y="34"/>
                      </a:lnTo>
                      <a:lnTo>
                        <a:pt x="32" y="19"/>
                      </a:lnTo>
                      <a:lnTo>
                        <a:pt x="36" y="9"/>
                      </a:lnTo>
                      <a:lnTo>
                        <a:pt x="37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" name="Freeform 82"/>
                <p:cNvSpPr>
                  <a:spLocks/>
                </p:cNvSpPr>
                <p:nvPr/>
              </p:nvSpPr>
              <p:spPr bwMode="auto">
                <a:xfrm>
                  <a:off x="-515" y="2128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1" y="61"/>
                    </a:cxn>
                    <a:cxn ang="0">
                      <a:pos x="169" y="65"/>
                    </a:cxn>
                    <a:cxn ang="0">
                      <a:pos x="162" y="75"/>
                    </a:cxn>
                    <a:cxn ang="0">
                      <a:pos x="154" y="90"/>
                    </a:cxn>
                    <a:cxn ang="0">
                      <a:pos x="144" y="109"/>
                    </a:cxn>
                    <a:cxn ang="0">
                      <a:pos x="133" y="129"/>
                    </a:cxn>
                    <a:cxn ang="0">
                      <a:pos x="122" y="148"/>
                    </a:cxn>
                    <a:cxn ang="0">
                      <a:pos x="112" y="166"/>
                    </a:cxn>
                    <a:cxn ang="0">
                      <a:pos x="103" y="179"/>
                    </a:cxn>
                    <a:cxn ang="0">
                      <a:pos x="90" y="191"/>
                    </a:cxn>
                    <a:cxn ang="0">
                      <a:pos x="75" y="200"/>
                    </a:cxn>
                    <a:cxn ang="0">
                      <a:pos x="58" y="203"/>
                    </a:cxn>
                    <a:cxn ang="0">
                      <a:pos x="41" y="201"/>
                    </a:cxn>
                    <a:cxn ang="0">
                      <a:pos x="24" y="193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2" y="119"/>
                    </a:cxn>
                    <a:cxn ang="0">
                      <a:pos x="7" y="96"/>
                    </a:cxn>
                    <a:cxn ang="0">
                      <a:pos x="13" y="73"/>
                    </a:cxn>
                    <a:cxn ang="0">
                      <a:pos x="20" y="50"/>
                    </a:cxn>
                    <a:cxn ang="0">
                      <a:pos x="27" y="31"/>
                    </a:cxn>
                    <a:cxn ang="0">
                      <a:pos x="32" y="15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1" h="203">
                      <a:moveTo>
                        <a:pt x="39" y="0"/>
                      </a:moveTo>
                      <a:lnTo>
                        <a:pt x="171" y="61"/>
                      </a:lnTo>
                      <a:lnTo>
                        <a:pt x="169" y="65"/>
                      </a:lnTo>
                      <a:lnTo>
                        <a:pt x="162" y="75"/>
                      </a:lnTo>
                      <a:lnTo>
                        <a:pt x="154" y="90"/>
                      </a:lnTo>
                      <a:lnTo>
                        <a:pt x="144" y="109"/>
                      </a:lnTo>
                      <a:lnTo>
                        <a:pt x="133" y="129"/>
                      </a:lnTo>
                      <a:lnTo>
                        <a:pt x="122" y="148"/>
                      </a:lnTo>
                      <a:lnTo>
                        <a:pt x="112" y="166"/>
                      </a:lnTo>
                      <a:lnTo>
                        <a:pt x="103" y="179"/>
                      </a:lnTo>
                      <a:lnTo>
                        <a:pt x="90" y="191"/>
                      </a:lnTo>
                      <a:lnTo>
                        <a:pt x="75" y="200"/>
                      </a:lnTo>
                      <a:lnTo>
                        <a:pt x="58" y="203"/>
                      </a:lnTo>
                      <a:lnTo>
                        <a:pt x="41" y="201"/>
                      </a:lnTo>
                      <a:lnTo>
                        <a:pt x="24" y="193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7" y="96"/>
                      </a:lnTo>
                      <a:lnTo>
                        <a:pt x="13" y="73"/>
                      </a:lnTo>
                      <a:lnTo>
                        <a:pt x="20" y="50"/>
                      </a:lnTo>
                      <a:lnTo>
                        <a:pt x="27" y="31"/>
                      </a:lnTo>
                      <a:lnTo>
                        <a:pt x="32" y="15"/>
                      </a:lnTo>
                      <a:lnTo>
                        <a:pt x="37" y="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" name="Freeform 83"/>
                <p:cNvSpPr>
                  <a:spLocks/>
                </p:cNvSpPr>
                <p:nvPr/>
              </p:nvSpPr>
              <p:spPr bwMode="auto">
                <a:xfrm>
                  <a:off x="-515" y="2128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71" y="61"/>
                    </a:cxn>
                    <a:cxn ang="0">
                      <a:pos x="171" y="61"/>
                    </a:cxn>
                    <a:cxn ang="0">
                      <a:pos x="169" y="65"/>
                    </a:cxn>
                    <a:cxn ang="0">
                      <a:pos x="162" y="75"/>
                    </a:cxn>
                    <a:cxn ang="0">
                      <a:pos x="154" y="90"/>
                    </a:cxn>
                    <a:cxn ang="0">
                      <a:pos x="144" y="109"/>
                    </a:cxn>
                    <a:cxn ang="0">
                      <a:pos x="133" y="129"/>
                    </a:cxn>
                    <a:cxn ang="0">
                      <a:pos x="122" y="148"/>
                    </a:cxn>
                    <a:cxn ang="0">
                      <a:pos x="112" y="166"/>
                    </a:cxn>
                    <a:cxn ang="0">
                      <a:pos x="103" y="179"/>
                    </a:cxn>
                    <a:cxn ang="0">
                      <a:pos x="103" y="179"/>
                    </a:cxn>
                    <a:cxn ang="0">
                      <a:pos x="90" y="191"/>
                    </a:cxn>
                    <a:cxn ang="0">
                      <a:pos x="75" y="200"/>
                    </a:cxn>
                    <a:cxn ang="0">
                      <a:pos x="58" y="203"/>
                    </a:cxn>
                    <a:cxn ang="0">
                      <a:pos x="41" y="201"/>
                    </a:cxn>
                    <a:cxn ang="0">
                      <a:pos x="24" y="193"/>
                    </a:cxn>
                    <a:cxn ang="0">
                      <a:pos x="11" y="181"/>
                    </a:cxn>
                    <a:cxn ang="0">
                      <a:pos x="2" y="163"/>
                    </a:cxn>
                    <a:cxn ang="0">
                      <a:pos x="0" y="140"/>
                    </a:cxn>
                    <a:cxn ang="0">
                      <a:pos x="0" y="140"/>
                    </a:cxn>
                    <a:cxn ang="0">
                      <a:pos x="2" y="119"/>
                    </a:cxn>
                    <a:cxn ang="0">
                      <a:pos x="7" y="96"/>
                    </a:cxn>
                    <a:cxn ang="0">
                      <a:pos x="13" y="73"/>
                    </a:cxn>
                    <a:cxn ang="0">
                      <a:pos x="20" y="50"/>
                    </a:cxn>
                    <a:cxn ang="0">
                      <a:pos x="27" y="31"/>
                    </a:cxn>
                    <a:cxn ang="0">
                      <a:pos x="32" y="15"/>
                    </a:cxn>
                    <a:cxn ang="0">
                      <a:pos x="37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1" h="203">
                      <a:moveTo>
                        <a:pt x="39" y="0"/>
                      </a:moveTo>
                      <a:lnTo>
                        <a:pt x="171" y="61"/>
                      </a:lnTo>
                      <a:lnTo>
                        <a:pt x="171" y="61"/>
                      </a:lnTo>
                      <a:lnTo>
                        <a:pt x="169" y="65"/>
                      </a:lnTo>
                      <a:lnTo>
                        <a:pt x="162" y="75"/>
                      </a:lnTo>
                      <a:lnTo>
                        <a:pt x="154" y="90"/>
                      </a:lnTo>
                      <a:lnTo>
                        <a:pt x="144" y="109"/>
                      </a:lnTo>
                      <a:lnTo>
                        <a:pt x="133" y="129"/>
                      </a:lnTo>
                      <a:lnTo>
                        <a:pt x="122" y="148"/>
                      </a:lnTo>
                      <a:lnTo>
                        <a:pt x="112" y="166"/>
                      </a:lnTo>
                      <a:lnTo>
                        <a:pt x="103" y="179"/>
                      </a:lnTo>
                      <a:lnTo>
                        <a:pt x="103" y="179"/>
                      </a:lnTo>
                      <a:lnTo>
                        <a:pt x="90" y="191"/>
                      </a:lnTo>
                      <a:lnTo>
                        <a:pt x="75" y="200"/>
                      </a:lnTo>
                      <a:lnTo>
                        <a:pt x="58" y="203"/>
                      </a:lnTo>
                      <a:lnTo>
                        <a:pt x="41" y="201"/>
                      </a:lnTo>
                      <a:lnTo>
                        <a:pt x="24" y="193"/>
                      </a:lnTo>
                      <a:lnTo>
                        <a:pt x="11" y="181"/>
                      </a:lnTo>
                      <a:lnTo>
                        <a:pt x="2" y="163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7" y="96"/>
                      </a:lnTo>
                      <a:lnTo>
                        <a:pt x="13" y="73"/>
                      </a:lnTo>
                      <a:lnTo>
                        <a:pt x="20" y="50"/>
                      </a:lnTo>
                      <a:lnTo>
                        <a:pt x="27" y="31"/>
                      </a:lnTo>
                      <a:lnTo>
                        <a:pt x="32" y="15"/>
                      </a:lnTo>
                      <a:lnTo>
                        <a:pt x="37" y="4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" name="Freeform 84"/>
                <p:cNvSpPr>
                  <a:spLocks/>
                </p:cNvSpPr>
                <p:nvPr/>
              </p:nvSpPr>
              <p:spPr bwMode="auto">
                <a:xfrm>
                  <a:off x="-509" y="213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9" y="21"/>
                    </a:cxn>
                    <a:cxn ang="0">
                      <a:pos x="14" y="15"/>
                    </a:cxn>
                    <a:cxn ang="0">
                      <a:pos x="14" y="7"/>
                    </a:cxn>
                    <a:cxn ang="0">
                      <a:pos x="8" y="0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14" h="21">
                      <a:moveTo>
                        <a:pt x="0" y="21"/>
                      </a:moveTo>
                      <a:lnTo>
                        <a:pt x="9" y="21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8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2" name="Freeform 85"/>
                <p:cNvSpPr>
                  <a:spLocks/>
                </p:cNvSpPr>
                <p:nvPr/>
              </p:nvSpPr>
              <p:spPr bwMode="auto">
                <a:xfrm>
                  <a:off x="-514" y="2127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138" y="84"/>
                    </a:cxn>
                    <a:cxn ang="0">
                      <a:pos x="146" y="63"/>
                    </a:cxn>
                    <a:cxn ang="0">
                      <a:pos x="9" y="1"/>
                    </a:cxn>
                    <a:cxn ang="0">
                      <a:pos x="0" y="1"/>
                    </a:cxn>
                    <a:cxn ang="0">
                      <a:pos x="9" y="1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9" y="21"/>
                    </a:cxn>
                  </a:cxnLst>
                  <a:rect l="0" t="0" r="r" b="b"/>
                  <a:pathLst>
                    <a:path w="146" h="84">
                      <a:moveTo>
                        <a:pt x="9" y="21"/>
                      </a:moveTo>
                      <a:lnTo>
                        <a:pt x="0" y="21"/>
                      </a:lnTo>
                      <a:lnTo>
                        <a:pt x="138" y="84"/>
                      </a:lnTo>
                      <a:lnTo>
                        <a:pt x="146" y="63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3" name="Freeform 86"/>
                <p:cNvSpPr>
                  <a:spLocks/>
                </p:cNvSpPr>
                <p:nvPr/>
              </p:nvSpPr>
              <p:spPr bwMode="auto">
                <a:xfrm>
                  <a:off x="-514" y="2127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8" y="26"/>
                    </a:cxn>
                    <a:cxn ang="0">
                      <a:pos x="21" y="20"/>
                    </a:cxn>
                    <a:cxn ang="0">
                      <a:pos x="12" y="0"/>
                    </a:cxn>
                    <a:cxn ang="0">
                      <a:pos x="0" y="5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21" h="26">
                      <a:moveTo>
                        <a:pt x="4" y="15"/>
                      </a:moveTo>
                      <a:lnTo>
                        <a:pt x="8" y="26"/>
                      </a:lnTo>
                      <a:lnTo>
                        <a:pt x="21" y="20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4" name="Freeform 87"/>
                <p:cNvSpPr>
                  <a:spLocks/>
                </p:cNvSpPr>
                <p:nvPr/>
              </p:nvSpPr>
              <p:spPr bwMode="auto">
                <a:xfrm>
                  <a:off x="-515" y="212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5" y="21"/>
                    </a:cxn>
                    <a:cxn ang="0">
                      <a:pos x="14" y="2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" h="21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5" y="21"/>
                      </a:lnTo>
                      <a:lnTo>
                        <a:pt x="14" y="2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5" name="Freeform 88"/>
                <p:cNvSpPr>
                  <a:spLocks/>
                </p:cNvSpPr>
                <p:nvPr/>
              </p:nvSpPr>
              <p:spPr bwMode="auto">
                <a:xfrm>
                  <a:off x="-511" y="2115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30" y="111"/>
                    </a:cxn>
                    <a:cxn ang="0">
                      <a:pos x="231" y="154"/>
                    </a:cxn>
                    <a:cxn ang="0">
                      <a:pos x="422" y="261"/>
                    </a:cxn>
                    <a:cxn ang="0">
                      <a:pos x="422" y="263"/>
                    </a:cxn>
                    <a:cxn ang="0">
                      <a:pos x="422" y="268"/>
                    </a:cxn>
                    <a:cxn ang="0">
                      <a:pos x="421" y="276"/>
                    </a:cxn>
                    <a:cxn ang="0">
                      <a:pos x="420" y="288"/>
                    </a:cxn>
                    <a:cxn ang="0">
                      <a:pos x="416" y="302"/>
                    </a:cxn>
                    <a:cxn ang="0">
                      <a:pos x="411" y="319"/>
                    </a:cxn>
                    <a:cxn ang="0">
                      <a:pos x="403" y="340"/>
                    </a:cxn>
                    <a:cxn ang="0">
                      <a:pos x="393" y="362"/>
                    </a:cxn>
                    <a:cxn ang="0">
                      <a:pos x="198" y="266"/>
                    </a:cxn>
                    <a:cxn ang="0">
                      <a:pos x="200" y="228"/>
                    </a:cxn>
                    <a:cxn ang="0">
                      <a:pos x="0" y="124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422" h="362">
                      <a:moveTo>
                        <a:pt x="26" y="0"/>
                      </a:moveTo>
                      <a:lnTo>
                        <a:pt x="230" y="111"/>
                      </a:lnTo>
                      <a:lnTo>
                        <a:pt x="231" y="154"/>
                      </a:lnTo>
                      <a:lnTo>
                        <a:pt x="422" y="261"/>
                      </a:lnTo>
                      <a:lnTo>
                        <a:pt x="422" y="263"/>
                      </a:lnTo>
                      <a:lnTo>
                        <a:pt x="422" y="268"/>
                      </a:lnTo>
                      <a:lnTo>
                        <a:pt x="421" y="276"/>
                      </a:lnTo>
                      <a:lnTo>
                        <a:pt x="420" y="288"/>
                      </a:lnTo>
                      <a:lnTo>
                        <a:pt x="416" y="302"/>
                      </a:lnTo>
                      <a:lnTo>
                        <a:pt x="411" y="319"/>
                      </a:lnTo>
                      <a:lnTo>
                        <a:pt x="403" y="340"/>
                      </a:lnTo>
                      <a:lnTo>
                        <a:pt x="393" y="362"/>
                      </a:lnTo>
                      <a:lnTo>
                        <a:pt x="198" y="266"/>
                      </a:lnTo>
                      <a:lnTo>
                        <a:pt x="200" y="228"/>
                      </a:lnTo>
                      <a:lnTo>
                        <a:pt x="0" y="12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6" name="Freeform 89"/>
                <p:cNvSpPr>
                  <a:spLocks/>
                </p:cNvSpPr>
                <p:nvPr/>
              </p:nvSpPr>
              <p:spPr bwMode="auto">
                <a:xfrm>
                  <a:off x="-511" y="2115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198" y="252"/>
                    </a:cxn>
                    <a:cxn ang="0">
                      <a:pos x="199" y="215"/>
                    </a:cxn>
                    <a:cxn ang="0">
                      <a:pos x="0" y="110"/>
                    </a:cxn>
                    <a:cxn ang="0">
                      <a:pos x="22" y="0"/>
                    </a:cxn>
                    <a:cxn ang="0">
                      <a:pos x="226" y="110"/>
                    </a:cxn>
                    <a:cxn ang="0">
                      <a:pos x="227" y="154"/>
                    </a:cxn>
                    <a:cxn ang="0">
                      <a:pos x="419" y="260"/>
                    </a:cxn>
                    <a:cxn ang="0">
                      <a:pos x="419" y="262"/>
                    </a:cxn>
                    <a:cxn ang="0">
                      <a:pos x="419" y="266"/>
                    </a:cxn>
                    <a:cxn ang="0">
                      <a:pos x="418" y="274"/>
                    </a:cxn>
                    <a:cxn ang="0">
                      <a:pos x="417" y="284"/>
                    </a:cxn>
                    <a:cxn ang="0">
                      <a:pos x="414" y="296"/>
                    </a:cxn>
                    <a:cxn ang="0">
                      <a:pos x="409" y="311"/>
                    </a:cxn>
                    <a:cxn ang="0">
                      <a:pos x="402" y="329"/>
                    </a:cxn>
                    <a:cxn ang="0">
                      <a:pos x="393" y="348"/>
                    </a:cxn>
                    <a:cxn ang="0">
                      <a:pos x="198" y="252"/>
                    </a:cxn>
                  </a:cxnLst>
                  <a:rect l="0" t="0" r="r" b="b"/>
                  <a:pathLst>
                    <a:path w="419" h="348">
                      <a:moveTo>
                        <a:pt x="198" y="252"/>
                      </a:moveTo>
                      <a:lnTo>
                        <a:pt x="199" y="215"/>
                      </a:lnTo>
                      <a:lnTo>
                        <a:pt x="0" y="110"/>
                      </a:lnTo>
                      <a:lnTo>
                        <a:pt x="22" y="0"/>
                      </a:lnTo>
                      <a:lnTo>
                        <a:pt x="226" y="110"/>
                      </a:lnTo>
                      <a:lnTo>
                        <a:pt x="227" y="154"/>
                      </a:lnTo>
                      <a:lnTo>
                        <a:pt x="419" y="260"/>
                      </a:lnTo>
                      <a:lnTo>
                        <a:pt x="419" y="262"/>
                      </a:lnTo>
                      <a:lnTo>
                        <a:pt x="419" y="266"/>
                      </a:lnTo>
                      <a:lnTo>
                        <a:pt x="418" y="274"/>
                      </a:lnTo>
                      <a:lnTo>
                        <a:pt x="417" y="284"/>
                      </a:lnTo>
                      <a:lnTo>
                        <a:pt x="414" y="296"/>
                      </a:lnTo>
                      <a:lnTo>
                        <a:pt x="409" y="311"/>
                      </a:lnTo>
                      <a:lnTo>
                        <a:pt x="402" y="329"/>
                      </a:lnTo>
                      <a:lnTo>
                        <a:pt x="393" y="348"/>
                      </a:lnTo>
                      <a:lnTo>
                        <a:pt x="198" y="252"/>
                      </a:lnTo>
                      <a:close/>
                    </a:path>
                  </a:pathLst>
                </a:custGeom>
                <a:solidFill>
                  <a:srgbClr val="1F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7" name="Freeform 90"/>
                <p:cNvSpPr>
                  <a:spLocks/>
                </p:cNvSpPr>
                <p:nvPr/>
              </p:nvSpPr>
              <p:spPr bwMode="auto">
                <a:xfrm>
                  <a:off x="-511" y="2116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198" y="239"/>
                    </a:cxn>
                    <a:cxn ang="0">
                      <a:pos x="199" y="202"/>
                    </a:cxn>
                    <a:cxn ang="0">
                      <a:pos x="0" y="98"/>
                    </a:cxn>
                    <a:cxn ang="0">
                      <a:pos x="19" y="0"/>
                    </a:cxn>
                    <a:cxn ang="0">
                      <a:pos x="223" y="111"/>
                    </a:cxn>
                    <a:cxn ang="0">
                      <a:pos x="224" y="155"/>
                    </a:cxn>
                    <a:cxn ang="0">
                      <a:pos x="415" y="260"/>
                    </a:cxn>
                    <a:cxn ang="0">
                      <a:pos x="415" y="261"/>
                    </a:cxn>
                    <a:cxn ang="0">
                      <a:pos x="415" y="265"/>
                    </a:cxn>
                    <a:cxn ang="0">
                      <a:pos x="414" y="272"/>
                    </a:cxn>
                    <a:cxn ang="0">
                      <a:pos x="413" y="281"/>
                    </a:cxn>
                    <a:cxn ang="0">
                      <a:pos x="410" y="292"/>
                    </a:cxn>
                    <a:cxn ang="0">
                      <a:pos x="406" y="304"/>
                    </a:cxn>
                    <a:cxn ang="0">
                      <a:pos x="401" y="319"/>
                    </a:cxn>
                    <a:cxn ang="0">
                      <a:pos x="393" y="335"/>
                    </a:cxn>
                    <a:cxn ang="0">
                      <a:pos x="198" y="239"/>
                    </a:cxn>
                  </a:cxnLst>
                  <a:rect l="0" t="0" r="r" b="b"/>
                  <a:pathLst>
                    <a:path w="415" h="335">
                      <a:moveTo>
                        <a:pt x="198" y="239"/>
                      </a:moveTo>
                      <a:lnTo>
                        <a:pt x="199" y="202"/>
                      </a:lnTo>
                      <a:lnTo>
                        <a:pt x="0" y="98"/>
                      </a:lnTo>
                      <a:lnTo>
                        <a:pt x="19" y="0"/>
                      </a:lnTo>
                      <a:lnTo>
                        <a:pt x="223" y="111"/>
                      </a:lnTo>
                      <a:lnTo>
                        <a:pt x="224" y="155"/>
                      </a:lnTo>
                      <a:lnTo>
                        <a:pt x="415" y="260"/>
                      </a:lnTo>
                      <a:lnTo>
                        <a:pt x="415" y="261"/>
                      </a:lnTo>
                      <a:lnTo>
                        <a:pt x="415" y="265"/>
                      </a:lnTo>
                      <a:lnTo>
                        <a:pt x="414" y="272"/>
                      </a:lnTo>
                      <a:lnTo>
                        <a:pt x="413" y="281"/>
                      </a:lnTo>
                      <a:lnTo>
                        <a:pt x="410" y="292"/>
                      </a:lnTo>
                      <a:lnTo>
                        <a:pt x="406" y="304"/>
                      </a:lnTo>
                      <a:lnTo>
                        <a:pt x="401" y="319"/>
                      </a:lnTo>
                      <a:lnTo>
                        <a:pt x="393" y="335"/>
                      </a:lnTo>
                      <a:lnTo>
                        <a:pt x="198" y="239"/>
                      </a:lnTo>
                      <a:close/>
                    </a:path>
                  </a:pathLst>
                </a:custGeom>
                <a:solidFill>
                  <a:srgbClr val="26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" name="Freeform 91"/>
                <p:cNvSpPr>
                  <a:spLocks/>
                </p:cNvSpPr>
                <p:nvPr/>
              </p:nvSpPr>
              <p:spPr bwMode="auto">
                <a:xfrm>
                  <a:off x="-511" y="2116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98" y="227"/>
                    </a:cxn>
                    <a:cxn ang="0">
                      <a:pos x="199" y="189"/>
                    </a:cxn>
                    <a:cxn ang="0">
                      <a:pos x="0" y="85"/>
                    </a:cxn>
                    <a:cxn ang="0">
                      <a:pos x="15" y="0"/>
                    </a:cxn>
                    <a:cxn ang="0">
                      <a:pos x="219" y="111"/>
                    </a:cxn>
                    <a:cxn ang="0">
                      <a:pos x="220" y="156"/>
                    </a:cxn>
                    <a:cxn ang="0">
                      <a:pos x="412" y="260"/>
                    </a:cxn>
                    <a:cxn ang="0">
                      <a:pos x="412" y="262"/>
                    </a:cxn>
                    <a:cxn ang="0">
                      <a:pos x="412" y="265"/>
                    </a:cxn>
                    <a:cxn ang="0">
                      <a:pos x="411" y="271"/>
                    </a:cxn>
                    <a:cxn ang="0">
                      <a:pos x="410" y="278"/>
                    </a:cxn>
                    <a:cxn ang="0">
                      <a:pos x="407" y="287"/>
                    </a:cxn>
                    <a:cxn ang="0">
                      <a:pos x="404" y="297"/>
                    </a:cxn>
                    <a:cxn ang="0">
                      <a:pos x="399" y="310"/>
                    </a:cxn>
                    <a:cxn ang="0">
                      <a:pos x="393" y="323"/>
                    </a:cxn>
                    <a:cxn ang="0">
                      <a:pos x="198" y="227"/>
                    </a:cxn>
                  </a:cxnLst>
                  <a:rect l="0" t="0" r="r" b="b"/>
                  <a:pathLst>
                    <a:path w="412" h="323">
                      <a:moveTo>
                        <a:pt x="198" y="227"/>
                      </a:moveTo>
                      <a:lnTo>
                        <a:pt x="199" y="189"/>
                      </a:lnTo>
                      <a:lnTo>
                        <a:pt x="0" y="85"/>
                      </a:lnTo>
                      <a:lnTo>
                        <a:pt x="15" y="0"/>
                      </a:lnTo>
                      <a:lnTo>
                        <a:pt x="219" y="111"/>
                      </a:lnTo>
                      <a:lnTo>
                        <a:pt x="220" y="156"/>
                      </a:lnTo>
                      <a:lnTo>
                        <a:pt x="412" y="260"/>
                      </a:lnTo>
                      <a:lnTo>
                        <a:pt x="412" y="262"/>
                      </a:lnTo>
                      <a:lnTo>
                        <a:pt x="412" y="265"/>
                      </a:lnTo>
                      <a:lnTo>
                        <a:pt x="411" y="271"/>
                      </a:lnTo>
                      <a:lnTo>
                        <a:pt x="410" y="278"/>
                      </a:lnTo>
                      <a:lnTo>
                        <a:pt x="407" y="287"/>
                      </a:lnTo>
                      <a:lnTo>
                        <a:pt x="404" y="297"/>
                      </a:lnTo>
                      <a:lnTo>
                        <a:pt x="399" y="310"/>
                      </a:lnTo>
                      <a:lnTo>
                        <a:pt x="393" y="323"/>
                      </a:lnTo>
                      <a:lnTo>
                        <a:pt x="198" y="227"/>
                      </a:lnTo>
                      <a:close/>
                    </a:path>
                  </a:pathLst>
                </a:custGeom>
                <a:solidFill>
                  <a:srgbClr val="2B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9" name="Freeform 92"/>
                <p:cNvSpPr>
                  <a:spLocks/>
                </p:cNvSpPr>
                <p:nvPr/>
              </p:nvSpPr>
              <p:spPr bwMode="auto">
                <a:xfrm>
                  <a:off x="-511" y="2116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97" y="214"/>
                    </a:cxn>
                    <a:cxn ang="0">
                      <a:pos x="199" y="176"/>
                    </a:cxn>
                    <a:cxn ang="0">
                      <a:pos x="0" y="73"/>
                    </a:cxn>
                    <a:cxn ang="0">
                      <a:pos x="12" y="0"/>
                    </a:cxn>
                    <a:cxn ang="0">
                      <a:pos x="215" y="111"/>
                    </a:cxn>
                    <a:cxn ang="0">
                      <a:pos x="216" y="157"/>
                    </a:cxn>
                    <a:cxn ang="0">
                      <a:pos x="408" y="261"/>
                    </a:cxn>
                    <a:cxn ang="0">
                      <a:pos x="408" y="262"/>
                    </a:cxn>
                    <a:cxn ang="0">
                      <a:pos x="408" y="265"/>
                    </a:cxn>
                    <a:cxn ang="0">
                      <a:pos x="407" y="269"/>
                    </a:cxn>
                    <a:cxn ang="0">
                      <a:pos x="406" y="275"/>
                    </a:cxn>
                    <a:cxn ang="0">
                      <a:pos x="404" y="282"/>
                    </a:cxn>
                    <a:cxn ang="0">
                      <a:pos x="401" y="290"/>
                    </a:cxn>
                    <a:cxn ang="0">
                      <a:pos x="398" y="299"/>
                    </a:cxn>
                    <a:cxn ang="0">
                      <a:pos x="393" y="310"/>
                    </a:cxn>
                    <a:cxn ang="0">
                      <a:pos x="197" y="214"/>
                    </a:cxn>
                  </a:cxnLst>
                  <a:rect l="0" t="0" r="r" b="b"/>
                  <a:pathLst>
                    <a:path w="408" h="310">
                      <a:moveTo>
                        <a:pt x="197" y="214"/>
                      </a:moveTo>
                      <a:lnTo>
                        <a:pt x="199" y="176"/>
                      </a:lnTo>
                      <a:lnTo>
                        <a:pt x="0" y="73"/>
                      </a:lnTo>
                      <a:lnTo>
                        <a:pt x="12" y="0"/>
                      </a:lnTo>
                      <a:lnTo>
                        <a:pt x="215" y="111"/>
                      </a:lnTo>
                      <a:lnTo>
                        <a:pt x="216" y="157"/>
                      </a:lnTo>
                      <a:lnTo>
                        <a:pt x="408" y="261"/>
                      </a:lnTo>
                      <a:lnTo>
                        <a:pt x="408" y="262"/>
                      </a:lnTo>
                      <a:lnTo>
                        <a:pt x="408" y="265"/>
                      </a:lnTo>
                      <a:lnTo>
                        <a:pt x="407" y="269"/>
                      </a:lnTo>
                      <a:lnTo>
                        <a:pt x="406" y="275"/>
                      </a:lnTo>
                      <a:lnTo>
                        <a:pt x="404" y="282"/>
                      </a:lnTo>
                      <a:lnTo>
                        <a:pt x="401" y="290"/>
                      </a:lnTo>
                      <a:lnTo>
                        <a:pt x="398" y="299"/>
                      </a:lnTo>
                      <a:lnTo>
                        <a:pt x="393" y="310"/>
                      </a:lnTo>
                      <a:lnTo>
                        <a:pt x="197" y="214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0" name="Freeform 93"/>
                <p:cNvSpPr>
                  <a:spLocks/>
                </p:cNvSpPr>
                <p:nvPr/>
              </p:nvSpPr>
              <p:spPr bwMode="auto">
                <a:xfrm>
                  <a:off x="-511" y="2116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97" y="199"/>
                    </a:cxn>
                    <a:cxn ang="0">
                      <a:pos x="199" y="163"/>
                    </a:cxn>
                    <a:cxn ang="0">
                      <a:pos x="0" y="58"/>
                    </a:cxn>
                    <a:cxn ang="0">
                      <a:pos x="8" y="0"/>
                    </a:cxn>
                    <a:cxn ang="0">
                      <a:pos x="212" y="110"/>
                    </a:cxn>
                    <a:cxn ang="0">
                      <a:pos x="212" y="159"/>
                    </a:cxn>
                    <a:cxn ang="0">
                      <a:pos x="404" y="260"/>
                    </a:cxn>
                    <a:cxn ang="0">
                      <a:pos x="404" y="261"/>
                    </a:cxn>
                    <a:cxn ang="0">
                      <a:pos x="404" y="263"/>
                    </a:cxn>
                    <a:cxn ang="0">
                      <a:pos x="403" y="266"/>
                    </a:cxn>
                    <a:cxn ang="0">
                      <a:pos x="402" y="271"/>
                    </a:cxn>
                    <a:cxn ang="0">
                      <a:pos x="401" y="276"/>
                    </a:cxn>
                    <a:cxn ang="0">
                      <a:pos x="399" y="282"/>
                    </a:cxn>
                    <a:cxn ang="0">
                      <a:pos x="396" y="288"/>
                    </a:cxn>
                    <a:cxn ang="0">
                      <a:pos x="393" y="296"/>
                    </a:cxn>
                    <a:cxn ang="0">
                      <a:pos x="197" y="199"/>
                    </a:cxn>
                  </a:cxnLst>
                  <a:rect l="0" t="0" r="r" b="b"/>
                  <a:pathLst>
                    <a:path w="404" h="296">
                      <a:moveTo>
                        <a:pt x="197" y="199"/>
                      </a:moveTo>
                      <a:lnTo>
                        <a:pt x="199" y="163"/>
                      </a:lnTo>
                      <a:lnTo>
                        <a:pt x="0" y="58"/>
                      </a:lnTo>
                      <a:lnTo>
                        <a:pt x="8" y="0"/>
                      </a:lnTo>
                      <a:lnTo>
                        <a:pt x="212" y="110"/>
                      </a:lnTo>
                      <a:lnTo>
                        <a:pt x="212" y="159"/>
                      </a:lnTo>
                      <a:lnTo>
                        <a:pt x="404" y="260"/>
                      </a:lnTo>
                      <a:lnTo>
                        <a:pt x="404" y="261"/>
                      </a:lnTo>
                      <a:lnTo>
                        <a:pt x="404" y="263"/>
                      </a:lnTo>
                      <a:lnTo>
                        <a:pt x="403" y="266"/>
                      </a:lnTo>
                      <a:lnTo>
                        <a:pt x="402" y="271"/>
                      </a:lnTo>
                      <a:lnTo>
                        <a:pt x="401" y="276"/>
                      </a:lnTo>
                      <a:lnTo>
                        <a:pt x="399" y="282"/>
                      </a:lnTo>
                      <a:lnTo>
                        <a:pt x="396" y="288"/>
                      </a:lnTo>
                      <a:lnTo>
                        <a:pt x="393" y="296"/>
                      </a:lnTo>
                      <a:lnTo>
                        <a:pt x="197" y="199"/>
                      </a:lnTo>
                      <a:close/>
                    </a:path>
                  </a:pathLst>
                </a:custGeom>
                <a:solidFill>
                  <a:srgbClr val="3B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1" name="Freeform 94"/>
                <p:cNvSpPr>
                  <a:spLocks/>
                </p:cNvSpPr>
                <p:nvPr/>
              </p:nvSpPr>
              <p:spPr bwMode="auto">
                <a:xfrm>
                  <a:off x="-511" y="2117"/>
                  <a:ext cx="16" cy="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08" y="111"/>
                    </a:cxn>
                    <a:cxn ang="0">
                      <a:pos x="208" y="159"/>
                    </a:cxn>
                    <a:cxn ang="0">
                      <a:pos x="401" y="260"/>
                    </a:cxn>
                    <a:cxn ang="0">
                      <a:pos x="400" y="262"/>
                    </a:cxn>
                    <a:cxn ang="0">
                      <a:pos x="399" y="268"/>
                    </a:cxn>
                    <a:cxn ang="0">
                      <a:pos x="396" y="275"/>
                    </a:cxn>
                    <a:cxn ang="0">
                      <a:pos x="393" y="282"/>
                    </a:cxn>
                    <a:cxn ang="0">
                      <a:pos x="197" y="187"/>
                    </a:cxn>
                    <a:cxn ang="0">
                      <a:pos x="199" y="149"/>
                    </a:cxn>
                    <a:cxn ang="0">
                      <a:pos x="0" y="4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01" h="282">
                      <a:moveTo>
                        <a:pt x="5" y="0"/>
                      </a:moveTo>
                      <a:lnTo>
                        <a:pt x="208" y="111"/>
                      </a:lnTo>
                      <a:lnTo>
                        <a:pt x="208" y="159"/>
                      </a:lnTo>
                      <a:lnTo>
                        <a:pt x="401" y="260"/>
                      </a:lnTo>
                      <a:lnTo>
                        <a:pt x="400" y="262"/>
                      </a:lnTo>
                      <a:lnTo>
                        <a:pt x="399" y="268"/>
                      </a:lnTo>
                      <a:lnTo>
                        <a:pt x="396" y="275"/>
                      </a:lnTo>
                      <a:lnTo>
                        <a:pt x="393" y="282"/>
                      </a:lnTo>
                      <a:lnTo>
                        <a:pt x="197" y="187"/>
                      </a:lnTo>
                      <a:lnTo>
                        <a:pt x="199" y="149"/>
                      </a:lnTo>
                      <a:lnTo>
                        <a:pt x="0" y="4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0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2" name="Freeform 95"/>
                <p:cNvSpPr>
                  <a:spLocks/>
                </p:cNvSpPr>
                <p:nvPr/>
              </p:nvSpPr>
              <p:spPr bwMode="auto">
                <a:xfrm>
                  <a:off x="-503" y="212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5" y="12"/>
                    </a:cxn>
                    <a:cxn ang="0">
                      <a:pos x="9" y="9"/>
                    </a:cxn>
                    <a:cxn ang="0">
                      <a:pos x="10" y="4"/>
                    </a:cxn>
                    <a:cxn ang="0">
                      <a:pos x="6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0" h="12">
                      <a:moveTo>
                        <a:pt x="0" y="12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3" name="Freeform 96"/>
                <p:cNvSpPr>
                  <a:spLocks/>
                </p:cNvSpPr>
                <p:nvPr/>
              </p:nvSpPr>
              <p:spPr bwMode="auto">
                <a:xfrm>
                  <a:off x="-510" y="211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0" y="13"/>
                    </a:cxn>
                    <a:cxn ang="0">
                      <a:pos x="193" y="117"/>
                    </a:cxn>
                    <a:cxn ang="0">
                      <a:pos x="199" y="105"/>
                    </a:cxn>
                    <a:cxn ang="0">
                      <a:pos x="6" y="0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199" h="117">
                      <a:moveTo>
                        <a:pt x="3" y="7"/>
                      </a:moveTo>
                      <a:lnTo>
                        <a:pt x="0" y="13"/>
                      </a:lnTo>
                      <a:lnTo>
                        <a:pt x="193" y="117"/>
                      </a:lnTo>
                      <a:lnTo>
                        <a:pt x="199" y="105"/>
                      </a:lnTo>
                      <a:lnTo>
                        <a:pt x="6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4" name="Freeform 97"/>
                <p:cNvSpPr>
                  <a:spLocks/>
                </p:cNvSpPr>
                <p:nvPr/>
              </p:nvSpPr>
              <p:spPr bwMode="auto">
                <a:xfrm>
                  <a:off x="-511" y="211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3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5" name="Freeform 98"/>
                <p:cNvSpPr>
                  <a:spLocks/>
                </p:cNvSpPr>
                <p:nvPr/>
              </p:nvSpPr>
              <p:spPr bwMode="auto">
                <a:xfrm>
                  <a:off x="-519" y="2111"/>
                  <a:ext cx="9" cy="19"/>
                </a:xfrm>
                <a:custGeom>
                  <a:avLst/>
                  <a:gdLst/>
                  <a:ahLst/>
                  <a:cxnLst>
                    <a:cxn ang="0">
                      <a:pos x="244" y="28"/>
                    </a:cxn>
                    <a:cxn ang="0">
                      <a:pos x="224" y="197"/>
                    </a:cxn>
                    <a:cxn ang="0">
                      <a:pos x="201" y="248"/>
                    </a:cxn>
                    <a:cxn ang="0">
                      <a:pos x="48" y="396"/>
                    </a:cxn>
                    <a:cxn ang="0">
                      <a:pos x="0" y="383"/>
                    </a:cxn>
                    <a:cxn ang="0">
                      <a:pos x="42" y="180"/>
                    </a:cxn>
                    <a:cxn ang="0">
                      <a:pos x="68" y="127"/>
                    </a:cxn>
                    <a:cxn ang="0">
                      <a:pos x="210" y="0"/>
                    </a:cxn>
                    <a:cxn ang="0">
                      <a:pos x="244" y="28"/>
                    </a:cxn>
                  </a:cxnLst>
                  <a:rect l="0" t="0" r="r" b="b"/>
                  <a:pathLst>
                    <a:path w="244" h="396">
                      <a:moveTo>
                        <a:pt x="244" y="28"/>
                      </a:moveTo>
                      <a:lnTo>
                        <a:pt x="224" y="197"/>
                      </a:lnTo>
                      <a:lnTo>
                        <a:pt x="201" y="248"/>
                      </a:lnTo>
                      <a:lnTo>
                        <a:pt x="48" y="396"/>
                      </a:lnTo>
                      <a:lnTo>
                        <a:pt x="0" y="383"/>
                      </a:lnTo>
                      <a:lnTo>
                        <a:pt x="42" y="180"/>
                      </a:lnTo>
                      <a:lnTo>
                        <a:pt x="68" y="127"/>
                      </a:lnTo>
                      <a:lnTo>
                        <a:pt x="210" y="0"/>
                      </a:lnTo>
                      <a:lnTo>
                        <a:pt x="244" y="28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6" name="Freeform 99"/>
                <p:cNvSpPr>
                  <a:spLocks/>
                </p:cNvSpPr>
                <p:nvPr/>
              </p:nvSpPr>
              <p:spPr bwMode="auto">
                <a:xfrm>
                  <a:off x="-519" y="2111"/>
                  <a:ext cx="9" cy="19"/>
                </a:xfrm>
                <a:custGeom>
                  <a:avLst/>
                  <a:gdLst/>
                  <a:ahLst/>
                  <a:cxnLst>
                    <a:cxn ang="0">
                      <a:pos x="244" y="28"/>
                    </a:cxn>
                    <a:cxn ang="0">
                      <a:pos x="224" y="197"/>
                    </a:cxn>
                    <a:cxn ang="0">
                      <a:pos x="201" y="248"/>
                    </a:cxn>
                    <a:cxn ang="0">
                      <a:pos x="48" y="396"/>
                    </a:cxn>
                    <a:cxn ang="0">
                      <a:pos x="0" y="383"/>
                    </a:cxn>
                    <a:cxn ang="0">
                      <a:pos x="42" y="180"/>
                    </a:cxn>
                    <a:cxn ang="0">
                      <a:pos x="68" y="127"/>
                    </a:cxn>
                    <a:cxn ang="0">
                      <a:pos x="210" y="0"/>
                    </a:cxn>
                    <a:cxn ang="0">
                      <a:pos x="244" y="28"/>
                    </a:cxn>
                  </a:cxnLst>
                  <a:rect l="0" t="0" r="r" b="b"/>
                  <a:pathLst>
                    <a:path w="244" h="396">
                      <a:moveTo>
                        <a:pt x="244" y="28"/>
                      </a:moveTo>
                      <a:lnTo>
                        <a:pt x="224" y="197"/>
                      </a:lnTo>
                      <a:lnTo>
                        <a:pt x="201" y="248"/>
                      </a:lnTo>
                      <a:lnTo>
                        <a:pt x="48" y="396"/>
                      </a:lnTo>
                      <a:lnTo>
                        <a:pt x="0" y="383"/>
                      </a:lnTo>
                      <a:lnTo>
                        <a:pt x="42" y="180"/>
                      </a:lnTo>
                      <a:lnTo>
                        <a:pt x="68" y="127"/>
                      </a:lnTo>
                      <a:lnTo>
                        <a:pt x="210" y="0"/>
                      </a:lnTo>
                      <a:lnTo>
                        <a:pt x="244" y="2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7" name="Freeform 100"/>
                <p:cNvSpPr>
                  <a:spLocks/>
                </p:cNvSpPr>
                <p:nvPr/>
              </p:nvSpPr>
              <p:spPr bwMode="auto">
                <a:xfrm>
                  <a:off x="-519" y="2112"/>
                  <a:ext cx="8" cy="17"/>
                </a:xfrm>
                <a:custGeom>
                  <a:avLst/>
                  <a:gdLst/>
                  <a:ahLst/>
                  <a:cxnLst>
                    <a:cxn ang="0">
                      <a:pos x="202" y="0"/>
                    </a:cxn>
                    <a:cxn ang="0">
                      <a:pos x="172" y="184"/>
                    </a:cxn>
                    <a:cxn ang="0">
                      <a:pos x="158" y="211"/>
                    </a:cxn>
                    <a:cxn ang="0">
                      <a:pos x="0" y="369"/>
                    </a:cxn>
                    <a:cxn ang="0">
                      <a:pos x="39" y="173"/>
                    </a:cxn>
                    <a:cxn ang="0">
                      <a:pos x="63" y="125"/>
                    </a:cxn>
                    <a:cxn ang="0">
                      <a:pos x="202" y="0"/>
                    </a:cxn>
                  </a:cxnLst>
                  <a:rect l="0" t="0" r="r" b="b"/>
                  <a:pathLst>
                    <a:path w="202" h="369">
                      <a:moveTo>
                        <a:pt x="202" y="0"/>
                      </a:moveTo>
                      <a:lnTo>
                        <a:pt x="172" y="184"/>
                      </a:lnTo>
                      <a:lnTo>
                        <a:pt x="158" y="211"/>
                      </a:lnTo>
                      <a:lnTo>
                        <a:pt x="0" y="369"/>
                      </a:lnTo>
                      <a:lnTo>
                        <a:pt x="39" y="173"/>
                      </a:lnTo>
                      <a:lnTo>
                        <a:pt x="63" y="125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" name="Freeform 101"/>
                <p:cNvSpPr>
                  <a:spLocks/>
                </p:cNvSpPr>
                <p:nvPr/>
              </p:nvSpPr>
              <p:spPr bwMode="auto">
                <a:xfrm>
                  <a:off x="-520" y="2113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98" y="11"/>
                    </a:cxn>
                    <a:cxn ang="0">
                      <a:pos x="112" y="23"/>
                    </a:cxn>
                    <a:cxn ang="0">
                      <a:pos x="127" y="34"/>
                    </a:cxn>
                    <a:cxn ang="0">
                      <a:pos x="141" y="46"/>
                    </a:cxn>
                    <a:cxn ang="0">
                      <a:pos x="154" y="57"/>
                    </a:cxn>
                    <a:cxn ang="0">
                      <a:pos x="165" y="65"/>
                    </a:cxn>
                    <a:cxn ang="0">
                      <a:pos x="172" y="71"/>
                    </a:cxn>
                    <a:cxn ang="0">
                      <a:pos x="175" y="73"/>
                    </a:cxn>
                    <a:cxn ang="0">
                      <a:pos x="161" y="158"/>
                    </a:cxn>
                    <a:cxn ang="0">
                      <a:pos x="88" y="224"/>
                    </a:cxn>
                    <a:cxn ang="0">
                      <a:pos x="0" y="196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75" h="224">
                      <a:moveTo>
                        <a:pt x="85" y="0"/>
                      </a:moveTo>
                      <a:lnTo>
                        <a:pt x="98" y="11"/>
                      </a:lnTo>
                      <a:lnTo>
                        <a:pt x="112" y="23"/>
                      </a:lnTo>
                      <a:lnTo>
                        <a:pt x="127" y="34"/>
                      </a:lnTo>
                      <a:lnTo>
                        <a:pt x="141" y="46"/>
                      </a:lnTo>
                      <a:lnTo>
                        <a:pt x="154" y="57"/>
                      </a:lnTo>
                      <a:lnTo>
                        <a:pt x="165" y="65"/>
                      </a:lnTo>
                      <a:lnTo>
                        <a:pt x="172" y="71"/>
                      </a:lnTo>
                      <a:lnTo>
                        <a:pt x="175" y="73"/>
                      </a:lnTo>
                      <a:lnTo>
                        <a:pt x="161" y="158"/>
                      </a:lnTo>
                      <a:lnTo>
                        <a:pt x="88" y="224"/>
                      </a:lnTo>
                      <a:lnTo>
                        <a:pt x="0" y="19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E5C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9" name="Freeform 102"/>
                <p:cNvSpPr>
                  <a:spLocks/>
                </p:cNvSpPr>
                <p:nvPr/>
              </p:nvSpPr>
              <p:spPr bwMode="auto">
                <a:xfrm>
                  <a:off x="-520" y="2113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98" y="11"/>
                    </a:cxn>
                    <a:cxn ang="0">
                      <a:pos x="112" y="23"/>
                    </a:cxn>
                    <a:cxn ang="0">
                      <a:pos x="127" y="34"/>
                    </a:cxn>
                    <a:cxn ang="0">
                      <a:pos x="141" y="46"/>
                    </a:cxn>
                    <a:cxn ang="0">
                      <a:pos x="154" y="57"/>
                    </a:cxn>
                    <a:cxn ang="0">
                      <a:pos x="165" y="65"/>
                    </a:cxn>
                    <a:cxn ang="0">
                      <a:pos x="172" y="71"/>
                    </a:cxn>
                    <a:cxn ang="0">
                      <a:pos x="175" y="73"/>
                    </a:cxn>
                    <a:cxn ang="0">
                      <a:pos x="161" y="158"/>
                    </a:cxn>
                    <a:cxn ang="0">
                      <a:pos x="88" y="224"/>
                    </a:cxn>
                    <a:cxn ang="0">
                      <a:pos x="0" y="196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75" h="224">
                      <a:moveTo>
                        <a:pt x="85" y="0"/>
                      </a:moveTo>
                      <a:lnTo>
                        <a:pt x="85" y="0"/>
                      </a:lnTo>
                      <a:lnTo>
                        <a:pt x="98" y="11"/>
                      </a:lnTo>
                      <a:lnTo>
                        <a:pt x="112" y="23"/>
                      </a:lnTo>
                      <a:lnTo>
                        <a:pt x="127" y="34"/>
                      </a:lnTo>
                      <a:lnTo>
                        <a:pt x="141" y="46"/>
                      </a:lnTo>
                      <a:lnTo>
                        <a:pt x="154" y="57"/>
                      </a:lnTo>
                      <a:lnTo>
                        <a:pt x="165" y="65"/>
                      </a:lnTo>
                      <a:lnTo>
                        <a:pt x="172" y="71"/>
                      </a:lnTo>
                      <a:lnTo>
                        <a:pt x="175" y="73"/>
                      </a:lnTo>
                      <a:lnTo>
                        <a:pt x="161" y="158"/>
                      </a:lnTo>
                      <a:lnTo>
                        <a:pt x="88" y="224"/>
                      </a:lnTo>
                      <a:lnTo>
                        <a:pt x="0" y="196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0" name="Freeform 103"/>
                <p:cNvSpPr>
                  <a:spLocks/>
                </p:cNvSpPr>
                <p:nvPr/>
              </p:nvSpPr>
              <p:spPr bwMode="auto">
                <a:xfrm>
                  <a:off x="-520" y="211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8" y="47"/>
                    </a:cxn>
                    <a:cxn ang="0">
                      <a:pos x="39" y="0"/>
                    </a:cxn>
                    <a:cxn ang="0">
                      <a:pos x="0" y="82"/>
                    </a:cxn>
                    <a:cxn ang="0">
                      <a:pos x="80" y="107"/>
                    </a:cxn>
                    <a:cxn ang="0">
                      <a:pos x="148" y="47"/>
                    </a:cxn>
                  </a:cxnLst>
                  <a:rect l="0" t="0" r="r" b="b"/>
                  <a:pathLst>
                    <a:path w="148" h="107">
                      <a:moveTo>
                        <a:pt x="148" y="47"/>
                      </a:moveTo>
                      <a:lnTo>
                        <a:pt x="39" y="0"/>
                      </a:lnTo>
                      <a:lnTo>
                        <a:pt x="0" y="82"/>
                      </a:lnTo>
                      <a:lnTo>
                        <a:pt x="80" y="107"/>
                      </a:lnTo>
                      <a:lnTo>
                        <a:pt x="148" y="47"/>
                      </a:lnTo>
                      <a:close/>
                    </a:path>
                  </a:pathLst>
                </a:custGeom>
                <a:solidFill>
                  <a:srgbClr val="B299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1" name="Freeform 104"/>
                <p:cNvSpPr>
                  <a:spLocks/>
                </p:cNvSpPr>
                <p:nvPr/>
              </p:nvSpPr>
              <p:spPr bwMode="auto">
                <a:xfrm>
                  <a:off x="-563" y="2045"/>
                  <a:ext cx="50" cy="127"/>
                </a:xfrm>
                <a:custGeom>
                  <a:avLst/>
                  <a:gdLst/>
                  <a:ahLst/>
                  <a:cxnLst>
                    <a:cxn ang="0">
                      <a:pos x="1255" y="2"/>
                    </a:cxn>
                    <a:cxn ang="0">
                      <a:pos x="1256" y="20"/>
                    </a:cxn>
                    <a:cxn ang="0">
                      <a:pos x="1259" y="52"/>
                    </a:cxn>
                    <a:cxn ang="0">
                      <a:pos x="1262" y="98"/>
                    </a:cxn>
                    <a:cxn ang="0">
                      <a:pos x="1266" y="157"/>
                    </a:cxn>
                    <a:cxn ang="0">
                      <a:pos x="1270" y="226"/>
                    </a:cxn>
                    <a:cxn ang="0">
                      <a:pos x="1275" y="304"/>
                    </a:cxn>
                    <a:cxn ang="0">
                      <a:pos x="1279" y="390"/>
                    </a:cxn>
                    <a:cxn ang="0">
                      <a:pos x="1283" y="481"/>
                    </a:cxn>
                    <a:cxn ang="0">
                      <a:pos x="1286" y="575"/>
                    </a:cxn>
                    <a:cxn ang="0">
                      <a:pos x="1288" y="672"/>
                    </a:cxn>
                    <a:cxn ang="0">
                      <a:pos x="1289" y="770"/>
                    </a:cxn>
                    <a:cxn ang="0">
                      <a:pos x="1288" y="867"/>
                    </a:cxn>
                    <a:cxn ang="0">
                      <a:pos x="1286" y="961"/>
                    </a:cxn>
                    <a:cxn ang="0">
                      <a:pos x="1282" y="1051"/>
                    </a:cxn>
                    <a:cxn ang="0">
                      <a:pos x="1276" y="1136"/>
                    </a:cxn>
                    <a:cxn ang="0">
                      <a:pos x="1266" y="1215"/>
                    </a:cxn>
                    <a:cxn ang="0">
                      <a:pos x="1255" y="1290"/>
                    </a:cxn>
                    <a:cxn ang="0">
                      <a:pos x="1241" y="1361"/>
                    </a:cxn>
                    <a:cxn ang="0">
                      <a:pos x="1226" y="1425"/>
                    </a:cxn>
                    <a:cxn ang="0">
                      <a:pos x="1207" y="1485"/>
                    </a:cxn>
                    <a:cxn ang="0">
                      <a:pos x="1187" y="1540"/>
                    </a:cxn>
                    <a:cxn ang="0">
                      <a:pos x="1165" y="1592"/>
                    </a:cxn>
                    <a:cxn ang="0">
                      <a:pos x="1141" y="1640"/>
                    </a:cxn>
                    <a:cxn ang="0">
                      <a:pos x="1115" y="1685"/>
                    </a:cxn>
                    <a:cxn ang="0">
                      <a:pos x="1088" y="1728"/>
                    </a:cxn>
                    <a:cxn ang="0">
                      <a:pos x="1058" y="1769"/>
                    </a:cxn>
                    <a:cxn ang="0">
                      <a:pos x="1027" y="1808"/>
                    </a:cxn>
                    <a:cxn ang="0">
                      <a:pos x="993" y="1846"/>
                    </a:cxn>
                    <a:cxn ang="0">
                      <a:pos x="959" y="1883"/>
                    </a:cxn>
                    <a:cxn ang="0">
                      <a:pos x="923" y="1920"/>
                    </a:cxn>
                    <a:cxn ang="0">
                      <a:pos x="884" y="1958"/>
                    </a:cxn>
                    <a:cxn ang="0">
                      <a:pos x="857" y="1985"/>
                    </a:cxn>
                    <a:cxn ang="0">
                      <a:pos x="832" y="2007"/>
                    </a:cxn>
                    <a:cxn ang="0">
                      <a:pos x="794" y="2039"/>
                    </a:cxn>
                    <a:cxn ang="0">
                      <a:pos x="747" y="2079"/>
                    </a:cxn>
                    <a:cxn ang="0">
                      <a:pos x="691" y="2125"/>
                    </a:cxn>
                    <a:cxn ang="0">
                      <a:pos x="629" y="2176"/>
                    </a:cxn>
                    <a:cxn ang="0">
                      <a:pos x="561" y="2230"/>
                    </a:cxn>
                    <a:cxn ang="0">
                      <a:pos x="490" y="2286"/>
                    </a:cxn>
                    <a:cxn ang="0">
                      <a:pos x="418" y="2344"/>
                    </a:cxn>
                    <a:cxn ang="0">
                      <a:pos x="346" y="2402"/>
                    </a:cxn>
                    <a:cxn ang="0">
                      <a:pos x="276" y="2457"/>
                    </a:cxn>
                    <a:cxn ang="0">
                      <a:pos x="210" y="2508"/>
                    </a:cxn>
                    <a:cxn ang="0">
                      <a:pos x="148" y="2555"/>
                    </a:cxn>
                    <a:cxn ang="0">
                      <a:pos x="94" y="2597"/>
                    </a:cxn>
                    <a:cxn ang="0">
                      <a:pos x="49" y="2630"/>
                    </a:cxn>
                    <a:cxn ang="0">
                      <a:pos x="13" y="2655"/>
                    </a:cxn>
                    <a:cxn ang="0">
                      <a:pos x="1255" y="0"/>
                    </a:cxn>
                  </a:cxnLst>
                  <a:rect l="0" t="0" r="r" b="b"/>
                  <a:pathLst>
                    <a:path w="1289" h="2663">
                      <a:moveTo>
                        <a:pt x="1255" y="0"/>
                      </a:moveTo>
                      <a:lnTo>
                        <a:pt x="1255" y="2"/>
                      </a:lnTo>
                      <a:lnTo>
                        <a:pt x="1256" y="10"/>
                      </a:lnTo>
                      <a:lnTo>
                        <a:pt x="1256" y="20"/>
                      </a:lnTo>
                      <a:lnTo>
                        <a:pt x="1258" y="34"/>
                      </a:lnTo>
                      <a:lnTo>
                        <a:pt x="1259" y="52"/>
                      </a:lnTo>
                      <a:lnTo>
                        <a:pt x="1260" y="74"/>
                      </a:lnTo>
                      <a:lnTo>
                        <a:pt x="1262" y="98"/>
                      </a:lnTo>
                      <a:lnTo>
                        <a:pt x="1264" y="126"/>
                      </a:lnTo>
                      <a:lnTo>
                        <a:pt x="1266" y="157"/>
                      </a:lnTo>
                      <a:lnTo>
                        <a:pt x="1268" y="190"/>
                      </a:lnTo>
                      <a:lnTo>
                        <a:pt x="1270" y="226"/>
                      </a:lnTo>
                      <a:lnTo>
                        <a:pt x="1273" y="264"/>
                      </a:lnTo>
                      <a:lnTo>
                        <a:pt x="1275" y="304"/>
                      </a:lnTo>
                      <a:lnTo>
                        <a:pt x="1277" y="346"/>
                      </a:lnTo>
                      <a:lnTo>
                        <a:pt x="1279" y="390"/>
                      </a:lnTo>
                      <a:lnTo>
                        <a:pt x="1281" y="434"/>
                      </a:lnTo>
                      <a:lnTo>
                        <a:pt x="1283" y="481"/>
                      </a:lnTo>
                      <a:lnTo>
                        <a:pt x="1285" y="528"/>
                      </a:lnTo>
                      <a:lnTo>
                        <a:pt x="1286" y="575"/>
                      </a:lnTo>
                      <a:lnTo>
                        <a:pt x="1287" y="624"/>
                      </a:lnTo>
                      <a:lnTo>
                        <a:pt x="1288" y="672"/>
                      </a:lnTo>
                      <a:lnTo>
                        <a:pt x="1289" y="721"/>
                      </a:lnTo>
                      <a:lnTo>
                        <a:pt x="1289" y="770"/>
                      </a:lnTo>
                      <a:lnTo>
                        <a:pt x="1289" y="819"/>
                      </a:lnTo>
                      <a:lnTo>
                        <a:pt x="1288" y="867"/>
                      </a:lnTo>
                      <a:lnTo>
                        <a:pt x="1288" y="914"/>
                      </a:lnTo>
                      <a:lnTo>
                        <a:pt x="1286" y="961"/>
                      </a:lnTo>
                      <a:lnTo>
                        <a:pt x="1285" y="1007"/>
                      </a:lnTo>
                      <a:lnTo>
                        <a:pt x="1282" y="1051"/>
                      </a:lnTo>
                      <a:lnTo>
                        <a:pt x="1279" y="1094"/>
                      </a:lnTo>
                      <a:lnTo>
                        <a:pt x="1276" y="1136"/>
                      </a:lnTo>
                      <a:lnTo>
                        <a:pt x="1271" y="1175"/>
                      </a:lnTo>
                      <a:lnTo>
                        <a:pt x="1266" y="1215"/>
                      </a:lnTo>
                      <a:lnTo>
                        <a:pt x="1261" y="1254"/>
                      </a:lnTo>
                      <a:lnTo>
                        <a:pt x="1255" y="1290"/>
                      </a:lnTo>
                      <a:lnTo>
                        <a:pt x="1248" y="1326"/>
                      </a:lnTo>
                      <a:lnTo>
                        <a:pt x="1241" y="1361"/>
                      </a:lnTo>
                      <a:lnTo>
                        <a:pt x="1234" y="1394"/>
                      </a:lnTo>
                      <a:lnTo>
                        <a:pt x="1226" y="1425"/>
                      </a:lnTo>
                      <a:lnTo>
                        <a:pt x="1217" y="1456"/>
                      </a:lnTo>
                      <a:lnTo>
                        <a:pt x="1207" y="1485"/>
                      </a:lnTo>
                      <a:lnTo>
                        <a:pt x="1197" y="1513"/>
                      </a:lnTo>
                      <a:lnTo>
                        <a:pt x="1187" y="1540"/>
                      </a:lnTo>
                      <a:lnTo>
                        <a:pt x="1176" y="1567"/>
                      </a:lnTo>
                      <a:lnTo>
                        <a:pt x="1165" y="1592"/>
                      </a:lnTo>
                      <a:lnTo>
                        <a:pt x="1154" y="1617"/>
                      </a:lnTo>
                      <a:lnTo>
                        <a:pt x="1141" y="1640"/>
                      </a:lnTo>
                      <a:lnTo>
                        <a:pt x="1128" y="1663"/>
                      </a:lnTo>
                      <a:lnTo>
                        <a:pt x="1115" y="1685"/>
                      </a:lnTo>
                      <a:lnTo>
                        <a:pt x="1102" y="1707"/>
                      </a:lnTo>
                      <a:lnTo>
                        <a:pt x="1088" y="1728"/>
                      </a:lnTo>
                      <a:lnTo>
                        <a:pt x="1073" y="1748"/>
                      </a:lnTo>
                      <a:lnTo>
                        <a:pt x="1058" y="1769"/>
                      </a:lnTo>
                      <a:lnTo>
                        <a:pt x="1043" y="1788"/>
                      </a:lnTo>
                      <a:lnTo>
                        <a:pt x="1027" y="1808"/>
                      </a:lnTo>
                      <a:lnTo>
                        <a:pt x="1010" y="1827"/>
                      </a:lnTo>
                      <a:lnTo>
                        <a:pt x="993" y="1846"/>
                      </a:lnTo>
                      <a:lnTo>
                        <a:pt x="977" y="1865"/>
                      </a:lnTo>
                      <a:lnTo>
                        <a:pt x="959" y="1883"/>
                      </a:lnTo>
                      <a:lnTo>
                        <a:pt x="941" y="1902"/>
                      </a:lnTo>
                      <a:lnTo>
                        <a:pt x="923" y="1920"/>
                      </a:lnTo>
                      <a:lnTo>
                        <a:pt x="904" y="1940"/>
                      </a:lnTo>
                      <a:lnTo>
                        <a:pt x="884" y="1958"/>
                      </a:lnTo>
                      <a:lnTo>
                        <a:pt x="865" y="1977"/>
                      </a:lnTo>
                      <a:lnTo>
                        <a:pt x="857" y="1985"/>
                      </a:lnTo>
                      <a:lnTo>
                        <a:pt x="846" y="1995"/>
                      </a:lnTo>
                      <a:lnTo>
                        <a:pt x="832" y="2007"/>
                      </a:lnTo>
                      <a:lnTo>
                        <a:pt x="814" y="2022"/>
                      </a:lnTo>
                      <a:lnTo>
                        <a:pt x="794" y="2039"/>
                      </a:lnTo>
                      <a:lnTo>
                        <a:pt x="772" y="2058"/>
                      </a:lnTo>
                      <a:lnTo>
                        <a:pt x="747" y="2079"/>
                      </a:lnTo>
                      <a:lnTo>
                        <a:pt x="720" y="2101"/>
                      </a:lnTo>
                      <a:lnTo>
                        <a:pt x="691" y="2125"/>
                      </a:lnTo>
                      <a:lnTo>
                        <a:pt x="661" y="2149"/>
                      </a:lnTo>
                      <a:lnTo>
                        <a:pt x="629" y="2176"/>
                      </a:lnTo>
                      <a:lnTo>
                        <a:pt x="595" y="2202"/>
                      </a:lnTo>
                      <a:lnTo>
                        <a:pt x="561" y="2230"/>
                      </a:lnTo>
                      <a:lnTo>
                        <a:pt x="526" y="2259"/>
                      </a:lnTo>
                      <a:lnTo>
                        <a:pt x="490" y="2286"/>
                      </a:lnTo>
                      <a:lnTo>
                        <a:pt x="455" y="2316"/>
                      </a:lnTo>
                      <a:lnTo>
                        <a:pt x="418" y="2344"/>
                      </a:lnTo>
                      <a:lnTo>
                        <a:pt x="383" y="2373"/>
                      </a:lnTo>
                      <a:lnTo>
                        <a:pt x="346" y="2402"/>
                      </a:lnTo>
                      <a:lnTo>
                        <a:pt x="311" y="2429"/>
                      </a:lnTo>
                      <a:lnTo>
                        <a:pt x="276" y="2457"/>
                      </a:lnTo>
                      <a:lnTo>
                        <a:pt x="243" y="2482"/>
                      </a:lnTo>
                      <a:lnTo>
                        <a:pt x="210" y="2508"/>
                      </a:lnTo>
                      <a:lnTo>
                        <a:pt x="179" y="2533"/>
                      </a:lnTo>
                      <a:lnTo>
                        <a:pt x="148" y="2555"/>
                      </a:lnTo>
                      <a:lnTo>
                        <a:pt x="120" y="2577"/>
                      </a:lnTo>
                      <a:lnTo>
                        <a:pt x="94" y="2597"/>
                      </a:lnTo>
                      <a:lnTo>
                        <a:pt x="70" y="2614"/>
                      </a:lnTo>
                      <a:lnTo>
                        <a:pt x="49" y="2630"/>
                      </a:lnTo>
                      <a:lnTo>
                        <a:pt x="29" y="2644"/>
                      </a:lnTo>
                      <a:lnTo>
                        <a:pt x="13" y="2655"/>
                      </a:lnTo>
                      <a:lnTo>
                        <a:pt x="0" y="2663"/>
                      </a:lnTo>
                      <a:lnTo>
                        <a:pt x="125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2" name="Freeform 105"/>
                <p:cNvSpPr>
                  <a:spLocks/>
                </p:cNvSpPr>
                <p:nvPr/>
              </p:nvSpPr>
              <p:spPr bwMode="auto">
                <a:xfrm>
                  <a:off x="-563" y="2045"/>
                  <a:ext cx="50" cy="127"/>
                </a:xfrm>
                <a:custGeom>
                  <a:avLst/>
                  <a:gdLst/>
                  <a:ahLst/>
                  <a:cxnLst>
                    <a:cxn ang="0">
                      <a:pos x="1255" y="0"/>
                    </a:cxn>
                    <a:cxn ang="0">
                      <a:pos x="1256" y="10"/>
                    </a:cxn>
                    <a:cxn ang="0">
                      <a:pos x="1258" y="34"/>
                    </a:cxn>
                    <a:cxn ang="0">
                      <a:pos x="1260" y="74"/>
                    </a:cxn>
                    <a:cxn ang="0">
                      <a:pos x="1264" y="126"/>
                    </a:cxn>
                    <a:cxn ang="0">
                      <a:pos x="1268" y="190"/>
                    </a:cxn>
                    <a:cxn ang="0">
                      <a:pos x="1273" y="264"/>
                    </a:cxn>
                    <a:cxn ang="0">
                      <a:pos x="1277" y="346"/>
                    </a:cxn>
                    <a:cxn ang="0">
                      <a:pos x="1281" y="434"/>
                    </a:cxn>
                    <a:cxn ang="0">
                      <a:pos x="1285" y="528"/>
                    </a:cxn>
                    <a:cxn ang="0">
                      <a:pos x="1287" y="624"/>
                    </a:cxn>
                    <a:cxn ang="0">
                      <a:pos x="1289" y="721"/>
                    </a:cxn>
                    <a:cxn ang="0">
                      <a:pos x="1289" y="819"/>
                    </a:cxn>
                    <a:cxn ang="0">
                      <a:pos x="1288" y="914"/>
                    </a:cxn>
                    <a:cxn ang="0">
                      <a:pos x="1285" y="1007"/>
                    </a:cxn>
                    <a:cxn ang="0">
                      <a:pos x="1279" y="1094"/>
                    </a:cxn>
                    <a:cxn ang="0">
                      <a:pos x="1271" y="1175"/>
                    </a:cxn>
                    <a:cxn ang="0">
                      <a:pos x="1266" y="1215"/>
                    </a:cxn>
                    <a:cxn ang="0">
                      <a:pos x="1255" y="1290"/>
                    </a:cxn>
                    <a:cxn ang="0">
                      <a:pos x="1241" y="1361"/>
                    </a:cxn>
                    <a:cxn ang="0">
                      <a:pos x="1226" y="1425"/>
                    </a:cxn>
                    <a:cxn ang="0">
                      <a:pos x="1207" y="1485"/>
                    </a:cxn>
                    <a:cxn ang="0">
                      <a:pos x="1187" y="1540"/>
                    </a:cxn>
                    <a:cxn ang="0">
                      <a:pos x="1165" y="1592"/>
                    </a:cxn>
                    <a:cxn ang="0">
                      <a:pos x="1141" y="1640"/>
                    </a:cxn>
                    <a:cxn ang="0">
                      <a:pos x="1115" y="1685"/>
                    </a:cxn>
                    <a:cxn ang="0">
                      <a:pos x="1088" y="1728"/>
                    </a:cxn>
                    <a:cxn ang="0">
                      <a:pos x="1058" y="1769"/>
                    </a:cxn>
                    <a:cxn ang="0">
                      <a:pos x="1027" y="1808"/>
                    </a:cxn>
                    <a:cxn ang="0">
                      <a:pos x="993" y="1846"/>
                    </a:cxn>
                    <a:cxn ang="0">
                      <a:pos x="959" y="1883"/>
                    </a:cxn>
                    <a:cxn ang="0">
                      <a:pos x="923" y="1920"/>
                    </a:cxn>
                    <a:cxn ang="0">
                      <a:pos x="884" y="1958"/>
                    </a:cxn>
                    <a:cxn ang="0">
                      <a:pos x="865" y="1977"/>
                    </a:cxn>
                    <a:cxn ang="0">
                      <a:pos x="846" y="1995"/>
                    </a:cxn>
                    <a:cxn ang="0">
                      <a:pos x="814" y="2022"/>
                    </a:cxn>
                    <a:cxn ang="0">
                      <a:pos x="772" y="2058"/>
                    </a:cxn>
                    <a:cxn ang="0">
                      <a:pos x="720" y="2101"/>
                    </a:cxn>
                    <a:cxn ang="0">
                      <a:pos x="661" y="2149"/>
                    </a:cxn>
                    <a:cxn ang="0">
                      <a:pos x="595" y="2202"/>
                    </a:cxn>
                    <a:cxn ang="0">
                      <a:pos x="526" y="2259"/>
                    </a:cxn>
                    <a:cxn ang="0">
                      <a:pos x="455" y="2316"/>
                    </a:cxn>
                    <a:cxn ang="0">
                      <a:pos x="383" y="2373"/>
                    </a:cxn>
                    <a:cxn ang="0">
                      <a:pos x="311" y="2429"/>
                    </a:cxn>
                    <a:cxn ang="0">
                      <a:pos x="243" y="2482"/>
                    </a:cxn>
                    <a:cxn ang="0">
                      <a:pos x="179" y="2533"/>
                    </a:cxn>
                    <a:cxn ang="0">
                      <a:pos x="120" y="2577"/>
                    </a:cxn>
                    <a:cxn ang="0">
                      <a:pos x="70" y="2614"/>
                    </a:cxn>
                    <a:cxn ang="0">
                      <a:pos x="29" y="2644"/>
                    </a:cxn>
                    <a:cxn ang="0">
                      <a:pos x="0" y="2663"/>
                    </a:cxn>
                  </a:cxnLst>
                  <a:rect l="0" t="0" r="r" b="b"/>
                  <a:pathLst>
                    <a:path w="1289" h="2663">
                      <a:moveTo>
                        <a:pt x="1255" y="0"/>
                      </a:moveTo>
                      <a:lnTo>
                        <a:pt x="1255" y="0"/>
                      </a:lnTo>
                      <a:lnTo>
                        <a:pt x="1255" y="2"/>
                      </a:lnTo>
                      <a:lnTo>
                        <a:pt x="1256" y="10"/>
                      </a:lnTo>
                      <a:lnTo>
                        <a:pt x="1256" y="20"/>
                      </a:lnTo>
                      <a:lnTo>
                        <a:pt x="1258" y="34"/>
                      </a:lnTo>
                      <a:lnTo>
                        <a:pt x="1259" y="52"/>
                      </a:lnTo>
                      <a:lnTo>
                        <a:pt x="1260" y="74"/>
                      </a:lnTo>
                      <a:lnTo>
                        <a:pt x="1262" y="98"/>
                      </a:lnTo>
                      <a:lnTo>
                        <a:pt x="1264" y="126"/>
                      </a:lnTo>
                      <a:lnTo>
                        <a:pt x="1266" y="157"/>
                      </a:lnTo>
                      <a:lnTo>
                        <a:pt x="1268" y="190"/>
                      </a:lnTo>
                      <a:lnTo>
                        <a:pt x="1270" y="226"/>
                      </a:lnTo>
                      <a:lnTo>
                        <a:pt x="1273" y="264"/>
                      </a:lnTo>
                      <a:lnTo>
                        <a:pt x="1275" y="304"/>
                      </a:lnTo>
                      <a:lnTo>
                        <a:pt x="1277" y="346"/>
                      </a:lnTo>
                      <a:lnTo>
                        <a:pt x="1279" y="390"/>
                      </a:lnTo>
                      <a:lnTo>
                        <a:pt x="1281" y="434"/>
                      </a:lnTo>
                      <a:lnTo>
                        <a:pt x="1283" y="481"/>
                      </a:lnTo>
                      <a:lnTo>
                        <a:pt x="1285" y="528"/>
                      </a:lnTo>
                      <a:lnTo>
                        <a:pt x="1286" y="575"/>
                      </a:lnTo>
                      <a:lnTo>
                        <a:pt x="1287" y="624"/>
                      </a:lnTo>
                      <a:lnTo>
                        <a:pt x="1288" y="672"/>
                      </a:lnTo>
                      <a:lnTo>
                        <a:pt x="1289" y="721"/>
                      </a:lnTo>
                      <a:lnTo>
                        <a:pt x="1289" y="770"/>
                      </a:lnTo>
                      <a:lnTo>
                        <a:pt x="1289" y="819"/>
                      </a:lnTo>
                      <a:lnTo>
                        <a:pt x="1288" y="867"/>
                      </a:lnTo>
                      <a:lnTo>
                        <a:pt x="1288" y="914"/>
                      </a:lnTo>
                      <a:lnTo>
                        <a:pt x="1286" y="961"/>
                      </a:lnTo>
                      <a:lnTo>
                        <a:pt x="1285" y="1007"/>
                      </a:lnTo>
                      <a:lnTo>
                        <a:pt x="1282" y="1051"/>
                      </a:lnTo>
                      <a:lnTo>
                        <a:pt x="1279" y="1094"/>
                      </a:lnTo>
                      <a:lnTo>
                        <a:pt x="1276" y="1136"/>
                      </a:lnTo>
                      <a:lnTo>
                        <a:pt x="1271" y="1175"/>
                      </a:lnTo>
                      <a:lnTo>
                        <a:pt x="1271" y="1175"/>
                      </a:lnTo>
                      <a:lnTo>
                        <a:pt x="1266" y="1215"/>
                      </a:lnTo>
                      <a:lnTo>
                        <a:pt x="1261" y="1254"/>
                      </a:lnTo>
                      <a:lnTo>
                        <a:pt x="1255" y="1290"/>
                      </a:lnTo>
                      <a:lnTo>
                        <a:pt x="1248" y="1326"/>
                      </a:lnTo>
                      <a:lnTo>
                        <a:pt x="1241" y="1361"/>
                      </a:lnTo>
                      <a:lnTo>
                        <a:pt x="1234" y="1394"/>
                      </a:lnTo>
                      <a:lnTo>
                        <a:pt x="1226" y="1425"/>
                      </a:lnTo>
                      <a:lnTo>
                        <a:pt x="1217" y="1456"/>
                      </a:lnTo>
                      <a:lnTo>
                        <a:pt x="1207" y="1485"/>
                      </a:lnTo>
                      <a:lnTo>
                        <a:pt x="1197" y="1513"/>
                      </a:lnTo>
                      <a:lnTo>
                        <a:pt x="1187" y="1540"/>
                      </a:lnTo>
                      <a:lnTo>
                        <a:pt x="1176" y="1567"/>
                      </a:lnTo>
                      <a:lnTo>
                        <a:pt x="1165" y="1592"/>
                      </a:lnTo>
                      <a:lnTo>
                        <a:pt x="1154" y="1617"/>
                      </a:lnTo>
                      <a:lnTo>
                        <a:pt x="1141" y="1640"/>
                      </a:lnTo>
                      <a:lnTo>
                        <a:pt x="1128" y="1663"/>
                      </a:lnTo>
                      <a:lnTo>
                        <a:pt x="1115" y="1685"/>
                      </a:lnTo>
                      <a:lnTo>
                        <a:pt x="1102" y="1707"/>
                      </a:lnTo>
                      <a:lnTo>
                        <a:pt x="1088" y="1728"/>
                      </a:lnTo>
                      <a:lnTo>
                        <a:pt x="1073" y="1748"/>
                      </a:lnTo>
                      <a:lnTo>
                        <a:pt x="1058" y="1769"/>
                      </a:lnTo>
                      <a:lnTo>
                        <a:pt x="1043" y="1788"/>
                      </a:lnTo>
                      <a:lnTo>
                        <a:pt x="1027" y="1808"/>
                      </a:lnTo>
                      <a:lnTo>
                        <a:pt x="1010" y="1827"/>
                      </a:lnTo>
                      <a:lnTo>
                        <a:pt x="993" y="1846"/>
                      </a:lnTo>
                      <a:lnTo>
                        <a:pt x="977" y="1865"/>
                      </a:lnTo>
                      <a:lnTo>
                        <a:pt x="959" y="1883"/>
                      </a:lnTo>
                      <a:lnTo>
                        <a:pt x="941" y="1902"/>
                      </a:lnTo>
                      <a:lnTo>
                        <a:pt x="923" y="1920"/>
                      </a:lnTo>
                      <a:lnTo>
                        <a:pt x="904" y="1940"/>
                      </a:lnTo>
                      <a:lnTo>
                        <a:pt x="884" y="1958"/>
                      </a:lnTo>
                      <a:lnTo>
                        <a:pt x="865" y="1977"/>
                      </a:lnTo>
                      <a:lnTo>
                        <a:pt x="865" y="1977"/>
                      </a:lnTo>
                      <a:lnTo>
                        <a:pt x="857" y="1985"/>
                      </a:lnTo>
                      <a:lnTo>
                        <a:pt x="846" y="1995"/>
                      </a:lnTo>
                      <a:lnTo>
                        <a:pt x="832" y="2007"/>
                      </a:lnTo>
                      <a:lnTo>
                        <a:pt x="814" y="2022"/>
                      </a:lnTo>
                      <a:lnTo>
                        <a:pt x="794" y="2039"/>
                      </a:lnTo>
                      <a:lnTo>
                        <a:pt x="772" y="2058"/>
                      </a:lnTo>
                      <a:lnTo>
                        <a:pt x="747" y="2079"/>
                      </a:lnTo>
                      <a:lnTo>
                        <a:pt x="720" y="2101"/>
                      </a:lnTo>
                      <a:lnTo>
                        <a:pt x="691" y="2125"/>
                      </a:lnTo>
                      <a:lnTo>
                        <a:pt x="661" y="2149"/>
                      </a:lnTo>
                      <a:lnTo>
                        <a:pt x="629" y="2176"/>
                      </a:lnTo>
                      <a:lnTo>
                        <a:pt x="595" y="2202"/>
                      </a:lnTo>
                      <a:lnTo>
                        <a:pt x="561" y="2230"/>
                      </a:lnTo>
                      <a:lnTo>
                        <a:pt x="526" y="2259"/>
                      </a:lnTo>
                      <a:lnTo>
                        <a:pt x="490" y="2286"/>
                      </a:lnTo>
                      <a:lnTo>
                        <a:pt x="455" y="2316"/>
                      </a:lnTo>
                      <a:lnTo>
                        <a:pt x="418" y="2344"/>
                      </a:lnTo>
                      <a:lnTo>
                        <a:pt x="383" y="2373"/>
                      </a:lnTo>
                      <a:lnTo>
                        <a:pt x="346" y="2402"/>
                      </a:lnTo>
                      <a:lnTo>
                        <a:pt x="311" y="2429"/>
                      </a:lnTo>
                      <a:lnTo>
                        <a:pt x="276" y="2457"/>
                      </a:lnTo>
                      <a:lnTo>
                        <a:pt x="243" y="2482"/>
                      </a:lnTo>
                      <a:lnTo>
                        <a:pt x="210" y="2508"/>
                      </a:lnTo>
                      <a:lnTo>
                        <a:pt x="179" y="2533"/>
                      </a:lnTo>
                      <a:lnTo>
                        <a:pt x="148" y="2555"/>
                      </a:lnTo>
                      <a:lnTo>
                        <a:pt x="120" y="2577"/>
                      </a:lnTo>
                      <a:lnTo>
                        <a:pt x="94" y="2597"/>
                      </a:lnTo>
                      <a:lnTo>
                        <a:pt x="70" y="2614"/>
                      </a:lnTo>
                      <a:lnTo>
                        <a:pt x="49" y="2630"/>
                      </a:lnTo>
                      <a:lnTo>
                        <a:pt x="29" y="2644"/>
                      </a:lnTo>
                      <a:lnTo>
                        <a:pt x="13" y="2655"/>
                      </a:lnTo>
                      <a:lnTo>
                        <a:pt x="0" y="2663"/>
                      </a:lnTo>
                      <a:lnTo>
                        <a:pt x="125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3" name="Freeform 106"/>
                <p:cNvSpPr>
                  <a:spLocks/>
                </p:cNvSpPr>
                <p:nvPr/>
              </p:nvSpPr>
              <p:spPr bwMode="auto">
                <a:xfrm>
                  <a:off x="-563" y="2120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466" y="97"/>
                    </a:cxn>
                    <a:cxn ang="0">
                      <a:pos x="0" y="1086"/>
                    </a:cxn>
                    <a:cxn ang="0">
                      <a:pos x="13" y="1078"/>
                    </a:cxn>
                    <a:cxn ang="0">
                      <a:pos x="29" y="1067"/>
                    </a:cxn>
                    <a:cxn ang="0">
                      <a:pos x="48" y="1053"/>
                    </a:cxn>
                    <a:cxn ang="0">
                      <a:pos x="70" y="1037"/>
                    </a:cxn>
                    <a:cxn ang="0">
                      <a:pos x="94" y="1019"/>
                    </a:cxn>
                    <a:cxn ang="0">
                      <a:pos x="120" y="1000"/>
                    </a:cxn>
                    <a:cxn ang="0">
                      <a:pos x="149" y="978"/>
                    </a:cxn>
                    <a:cxn ang="0">
                      <a:pos x="179" y="955"/>
                    </a:cxn>
                    <a:cxn ang="0">
                      <a:pos x="211" y="930"/>
                    </a:cxn>
                    <a:cxn ang="0">
                      <a:pos x="244" y="904"/>
                    </a:cxn>
                    <a:cxn ang="0">
                      <a:pos x="279" y="878"/>
                    </a:cxn>
                    <a:cxn ang="0">
                      <a:pos x="313" y="850"/>
                    </a:cxn>
                    <a:cxn ang="0">
                      <a:pos x="350" y="823"/>
                    </a:cxn>
                    <a:cxn ang="0">
                      <a:pos x="386" y="794"/>
                    </a:cxn>
                    <a:cxn ang="0">
                      <a:pos x="422" y="765"/>
                    </a:cxn>
                    <a:cxn ang="0">
                      <a:pos x="459" y="736"/>
                    </a:cxn>
                    <a:cxn ang="0">
                      <a:pos x="495" y="707"/>
                    </a:cxn>
                    <a:cxn ang="0">
                      <a:pos x="532" y="679"/>
                    </a:cxn>
                    <a:cxn ang="0">
                      <a:pos x="567" y="650"/>
                    </a:cxn>
                    <a:cxn ang="0">
                      <a:pos x="602" y="622"/>
                    </a:cxn>
                    <a:cxn ang="0">
                      <a:pos x="635" y="595"/>
                    </a:cxn>
                    <a:cxn ang="0">
                      <a:pos x="668" y="569"/>
                    </a:cxn>
                    <a:cxn ang="0">
                      <a:pos x="698" y="544"/>
                    </a:cxn>
                    <a:cxn ang="0">
                      <a:pos x="728" y="520"/>
                    </a:cxn>
                    <a:cxn ang="0">
                      <a:pos x="755" y="498"/>
                    </a:cxn>
                    <a:cxn ang="0">
                      <a:pos x="781" y="477"/>
                    </a:cxn>
                    <a:cxn ang="0">
                      <a:pos x="803" y="458"/>
                    </a:cxn>
                    <a:cxn ang="0">
                      <a:pos x="823" y="441"/>
                    </a:cxn>
                    <a:cxn ang="0">
                      <a:pos x="842" y="426"/>
                    </a:cxn>
                    <a:cxn ang="0">
                      <a:pos x="856" y="414"/>
                    </a:cxn>
                    <a:cxn ang="0">
                      <a:pos x="867" y="404"/>
                    </a:cxn>
                    <a:cxn ang="0">
                      <a:pos x="875" y="396"/>
                    </a:cxn>
                    <a:cxn ang="0">
                      <a:pos x="889" y="383"/>
                    </a:cxn>
                    <a:cxn ang="0">
                      <a:pos x="905" y="368"/>
                    </a:cxn>
                    <a:cxn ang="0">
                      <a:pos x="922" y="349"/>
                    </a:cxn>
                    <a:cxn ang="0">
                      <a:pos x="941" y="331"/>
                    </a:cxn>
                    <a:cxn ang="0">
                      <a:pos x="960" y="309"/>
                    </a:cxn>
                    <a:cxn ang="0">
                      <a:pos x="982" y="287"/>
                    </a:cxn>
                    <a:cxn ang="0">
                      <a:pos x="1002" y="262"/>
                    </a:cxn>
                    <a:cxn ang="0">
                      <a:pos x="1024" y="238"/>
                    </a:cxn>
                    <a:cxn ang="0">
                      <a:pos x="1046" y="211"/>
                    </a:cxn>
                    <a:cxn ang="0">
                      <a:pos x="1067" y="183"/>
                    </a:cxn>
                    <a:cxn ang="0">
                      <a:pos x="1088" y="154"/>
                    </a:cxn>
                    <a:cxn ang="0">
                      <a:pos x="1109" y="124"/>
                    </a:cxn>
                    <a:cxn ang="0">
                      <a:pos x="1129" y="95"/>
                    </a:cxn>
                    <a:cxn ang="0">
                      <a:pos x="1147" y="63"/>
                    </a:cxn>
                    <a:cxn ang="0">
                      <a:pos x="1165" y="31"/>
                    </a:cxn>
                    <a:cxn ang="0">
                      <a:pos x="1180" y="0"/>
                    </a:cxn>
                    <a:cxn ang="0">
                      <a:pos x="466" y="97"/>
                    </a:cxn>
                  </a:cxnLst>
                  <a:rect l="0" t="0" r="r" b="b"/>
                  <a:pathLst>
                    <a:path w="1180" h="1086">
                      <a:moveTo>
                        <a:pt x="466" y="97"/>
                      </a:moveTo>
                      <a:lnTo>
                        <a:pt x="0" y="1086"/>
                      </a:lnTo>
                      <a:lnTo>
                        <a:pt x="13" y="1078"/>
                      </a:lnTo>
                      <a:lnTo>
                        <a:pt x="29" y="1067"/>
                      </a:lnTo>
                      <a:lnTo>
                        <a:pt x="48" y="1053"/>
                      </a:lnTo>
                      <a:lnTo>
                        <a:pt x="70" y="1037"/>
                      </a:lnTo>
                      <a:lnTo>
                        <a:pt x="94" y="1019"/>
                      </a:lnTo>
                      <a:lnTo>
                        <a:pt x="120" y="1000"/>
                      </a:lnTo>
                      <a:lnTo>
                        <a:pt x="149" y="978"/>
                      </a:lnTo>
                      <a:lnTo>
                        <a:pt x="179" y="955"/>
                      </a:lnTo>
                      <a:lnTo>
                        <a:pt x="211" y="930"/>
                      </a:lnTo>
                      <a:lnTo>
                        <a:pt x="244" y="904"/>
                      </a:lnTo>
                      <a:lnTo>
                        <a:pt x="279" y="878"/>
                      </a:lnTo>
                      <a:lnTo>
                        <a:pt x="313" y="850"/>
                      </a:lnTo>
                      <a:lnTo>
                        <a:pt x="350" y="823"/>
                      </a:lnTo>
                      <a:lnTo>
                        <a:pt x="386" y="794"/>
                      </a:lnTo>
                      <a:lnTo>
                        <a:pt x="422" y="765"/>
                      </a:lnTo>
                      <a:lnTo>
                        <a:pt x="459" y="736"/>
                      </a:lnTo>
                      <a:lnTo>
                        <a:pt x="495" y="707"/>
                      </a:lnTo>
                      <a:lnTo>
                        <a:pt x="532" y="679"/>
                      </a:lnTo>
                      <a:lnTo>
                        <a:pt x="567" y="650"/>
                      </a:lnTo>
                      <a:lnTo>
                        <a:pt x="602" y="622"/>
                      </a:lnTo>
                      <a:lnTo>
                        <a:pt x="635" y="595"/>
                      </a:lnTo>
                      <a:lnTo>
                        <a:pt x="668" y="569"/>
                      </a:lnTo>
                      <a:lnTo>
                        <a:pt x="698" y="544"/>
                      </a:lnTo>
                      <a:lnTo>
                        <a:pt x="728" y="520"/>
                      </a:lnTo>
                      <a:lnTo>
                        <a:pt x="755" y="498"/>
                      </a:lnTo>
                      <a:lnTo>
                        <a:pt x="781" y="477"/>
                      </a:lnTo>
                      <a:lnTo>
                        <a:pt x="803" y="458"/>
                      </a:lnTo>
                      <a:lnTo>
                        <a:pt x="823" y="441"/>
                      </a:lnTo>
                      <a:lnTo>
                        <a:pt x="842" y="426"/>
                      </a:lnTo>
                      <a:lnTo>
                        <a:pt x="856" y="414"/>
                      </a:lnTo>
                      <a:lnTo>
                        <a:pt x="867" y="404"/>
                      </a:lnTo>
                      <a:lnTo>
                        <a:pt x="875" y="396"/>
                      </a:lnTo>
                      <a:lnTo>
                        <a:pt x="889" y="383"/>
                      </a:lnTo>
                      <a:lnTo>
                        <a:pt x="905" y="368"/>
                      </a:lnTo>
                      <a:lnTo>
                        <a:pt x="922" y="349"/>
                      </a:lnTo>
                      <a:lnTo>
                        <a:pt x="941" y="331"/>
                      </a:lnTo>
                      <a:lnTo>
                        <a:pt x="960" y="309"/>
                      </a:lnTo>
                      <a:lnTo>
                        <a:pt x="982" y="287"/>
                      </a:lnTo>
                      <a:lnTo>
                        <a:pt x="1002" y="262"/>
                      </a:lnTo>
                      <a:lnTo>
                        <a:pt x="1024" y="238"/>
                      </a:lnTo>
                      <a:lnTo>
                        <a:pt x="1046" y="211"/>
                      </a:lnTo>
                      <a:lnTo>
                        <a:pt x="1067" y="183"/>
                      </a:lnTo>
                      <a:lnTo>
                        <a:pt x="1088" y="154"/>
                      </a:lnTo>
                      <a:lnTo>
                        <a:pt x="1109" y="124"/>
                      </a:lnTo>
                      <a:lnTo>
                        <a:pt x="1129" y="95"/>
                      </a:lnTo>
                      <a:lnTo>
                        <a:pt x="1147" y="63"/>
                      </a:lnTo>
                      <a:lnTo>
                        <a:pt x="1165" y="31"/>
                      </a:lnTo>
                      <a:lnTo>
                        <a:pt x="1180" y="0"/>
                      </a:lnTo>
                      <a:lnTo>
                        <a:pt x="466" y="9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4" name="Freeform 107"/>
                <p:cNvSpPr>
                  <a:spLocks/>
                </p:cNvSpPr>
                <p:nvPr/>
              </p:nvSpPr>
              <p:spPr bwMode="auto">
                <a:xfrm>
                  <a:off x="-563" y="2121"/>
                  <a:ext cx="44" cy="51"/>
                </a:xfrm>
                <a:custGeom>
                  <a:avLst/>
                  <a:gdLst/>
                  <a:ahLst/>
                  <a:cxnLst>
                    <a:cxn ang="0">
                      <a:pos x="1163" y="0"/>
                    </a:cxn>
                    <a:cxn ang="0">
                      <a:pos x="1148" y="29"/>
                    </a:cxn>
                    <a:cxn ang="0">
                      <a:pos x="1132" y="59"/>
                    </a:cxn>
                    <a:cxn ang="0">
                      <a:pos x="1115" y="86"/>
                    </a:cxn>
                    <a:cxn ang="0">
                      <a:pos x="1097" y="115"/>
                    </a:cxn>
                    <a:cxn ang="0">
                      <a:pos x="1077" y="141"/>
                    </a:cxn>
                    <a:cxn ang="0">
                      <a:pos x="1057" y="168"/>
                    </a:cxn>
                    <a:cxn ang="0">
                      <a:pos x="1038" y="194"/>
                    </a:cxn>
                    <a:cxn ang="0">
                      <a:pos x="1017" y="218"/>
                    </a:cxn>
                    <a:cxn ang="0">
                      <a:pos x="997" y="243"/>
                    </a:cxn>
                    <a:cxn ang="0">
                      <a:pos x="977" y="265"/>
                    </a:cxn>
                    <a:cxn ang="0">
                      <a:pos x="957" y="287"/>
                    </a:cxn>
                    <a:cxn ang="0">
                      <a:pos x="938" y="306"/>
                    </a:cxn>
                    <a:cxn ang="0">
                      <a:pos x="921" y="324"/>
                    </a:cxn>
                    <a:cxn ang="0">
                      <a:pos x="904" y="341"/>
                    </a:cxn>
                    <a:cxn ang="0">
                      <a:pos x="888" y="356"/>
                    </a:cxn>
                    <a:cxn ang="0">
                      <a:pos x="875" y="369"/>
                    </a:cxn>
                    <a:cxn ang="0">
                      <a:pos x="867" y="377"/>
                    </a:cxn>
                    <a:cxn ang="0">
                      <a:pos x="856" y="387"/>
                    </a:cxn>
                    <a:cxn ang="0">
                      <a:pos x="842" y="399"/>
                    </a:cxn>
                    <a:cxn ang="0">
                      <a:pos x="823" y="414"/>
                    </a:cxn>
                    <a:cxn ang="0">
                      <a:pos x="803" y="431"/>
                    </a:cxn>
                    <a:cxn ang="0">
                      <a:pos x="781" y="450"/>
                    </a:cxn>
                    <a:cxn ang="0">
                      <a:pos x="755" y="471"/>
                    </a:cxn>
                    <a:cxn ang="0">
                      <a:pos x="728" y="493"/>
                    </a:cxn>
                    <a:cxn ang="0">
                      <a:pos x="698" y="517"/>
                    </a:cxn>
                    <a:cxn ang="0">
                      <a:pos x="668" y="542"/>
                    </a:cxn>
                    <a:cxn ang="0">
                      <a:pos x="635" y="568"/>
                    </a:cxn>
                    <a:cxn ang="0">
                      <a:pos x="602" y="595"/>
                    </a:cxn>
                    <a:cxn ang="0">
                      <a:pos x="567" y="623"/>
                    </a:cxn>
                    <a:cxn ang="0">
                      <a:pos x="532" y="652"/>
                    </a:cxn>
                    <a:cxn ang="0">
                      <a:pos x="495" y="680"/>
                    </a:cxn>
                    <a:cxn ang="0">
                      <a:pos x="459" y="709"/>
                    </a:cxn>
                    <a:cxn ang="0">
                      <a:pos x="422" y="738"/>
                    </a:cxn>
                    <a:cxn ang="0">
                      <a:pos x="386" y="767"/>
                    </a:cxn>
                    <a:cxn ang="0">
                      <a:pos x="350" y="796"/>
                    </a:cxn>
                    <a:cxn ang="0">
                      <a:pos x="313" y="823"/>
                    </a:cxn>
                    <a:cxn ang="0">
                      <a:pos x="279" y="851"/>
                    </a:cxn>
                    <a:cxn ang="0">
                      <a:pos x="244" y="877"/>
                    </a:cxn>
                    <a:cxn ang="0">
                      <a:pos x="211" y="903"/>
                    </a:cxn>
                    <a:cxn ang="0">
                      <a:pos x="179" y="928"/>
                    </a:cxn>
                    <a:cxn ang="0">
                      <a:pos x="149" y="951"/>
                    </a:cxn>
                    <a:cxn ang="0">
                      <a:pos x="120" y="973"/>
                    </a:cxn>
                    <a:cxn ang="0">
                      <a:pos x="94" y="992"/>
                    </a:cxn>
                    <a:cxn ang="0">
                      <a:pos x="70" y="1010"/>
                    </a:cxn>
                    <a:cxn ang="0">
                      <a:pos x="48" y="1026"/>
                    </a:cxn>
                    <a:cxn ang="0">
                      <a:pos x="29" y="1040"/>
                    </a:cxn>
                    <a:cxn ang="0">
                      <a:pos x="13" y="1051"/>
                    </a:cxn>
                    <a:cxn ang="0">
                      <a:pos x="0" y="1059"/>
                    </a:cxn>
                    <a:cxn ang="0">
                      <a:pos x="428" y="151"/>
                    </a:cxn>
                    <a:cxn ang="0">
                      <a:pos x="1163" y="0"/>
                    </a:cxn>
                  </a:cxnLst>
                  <a:rect l="0" t="0" r="r" b="b"/>
                  <a:pathLst>
                    <a:path w="1163" h="1059">
                      <a:moveTo>
                        <a:pt x="1163" y="0"/>
                      </a:moveTo>
                      <a:lnTo>
                        <a:pt x="1148" y="29"/>
                      </a:lnTo>
                      <a:lnTo>
                        <a:pt x="1132" y="59"/>
                      </a:lnTo>
                      <a:lnTo>
                        <a:pt x="1115" y="86"/>
                      </a:lnTo>
                      <a:lnTo>
                        <a:pt x="1097" y="115"/>
                      </a:lnTo>
                      <a:lnTo>
                        <a:pt x="1077" y="141"/>
                      </a:lnTo>
                      <a:lnTo>
                        <a:pt x="1057" y="168"/>
                      </a:lnTo>
                      <a:lnTo>
                        <a:pt x="1038" y="194"/>
                      </a:lnTo>
                      <a:lnTo>
                        <a:pt x="1017" y="218"/>
                      </a:lnTo>
                      <a:lnTo>
                        <a:pt x="997" y="243"/>
                      </a:lnTo>
                      <a:lnTo>
                        <a:pt x="977" y="265"/>
                      </a:lnTo>
                      <a:lnTo>
                        <a:pt x="957" y="287"/>
                      </a:lnTo>
                      <a:lnTo>
                        <a:pt x="938" y="306"/>
                      </a:lnTo>
                      <a:lnTo>
                        <a:pt x="921" y="324"/>
                      </a:lnTo>
                      <a:lnTo>
                        <a:pt x="904" y="341"/>
                      </a:lnTo>
                      <a:lnTo>
                        <a:pt x="888" y="356"/>
                      </a:lnTo>
                      <a:lnTo>
                        <a:pt x="875" y="369"/>
                      </a:lnTo>
                      <a:lnTo>
                        <a:pt x="867" y="377"/>
                      </a:lnTo>
                      <a:lnTo>
                        <a:pt x="856" y="387"/>
                      </a:lnTo>
                      <a:lnTo>
                        <a:pt x="842" y="399"/>
                      </a:lnTo>
                      <a:lnTo>
                        <a:pt x="823" y="414"/>
                      </a:lnTo>
                      <a:lnTo>
                        <a:pt x="803" y="431"/>
                      </a:lnTo>
                      <a:lnTo>
                        <a:pt x="781" y="450"/>
                      </a:lnTo>
                      <a:lnTo>
                        <a:pt x="755" y="471"/>
                      </a:lnTo>
                      <a:lnTo>
                        <a:pt x="728" y="493"/>
                      </a:lnTo>
                      <a:lnTo>
                        <a:pt x="698" y="517"/>
                      </a:lnTo>
                      <a:lnTo>
                        <a:pt x="668" y="542"/>
                      </a:lnTo>
                      <a:lnTo>
                        <a:pt x="635" y="568"/>
                      </a:lnTo>
                      <a:lnTo>
                        <a:pt x="602" y="595"/>
                      </a:lnTo>
                      <a:lnTo>
                        <a:pt x="567" y="623"/>
                      </a:lnTo>
                      <a:lnTo>
                        <a:pt x="532" y="652"/>
                      </a:lnTo>
                      <a:lnTo>
                        <a:pt x="495" y="680"/>
                      </a:lnTo>
                      <a:lnTo>
                        <a:pt x="459" y="709"/>
                      </a:lnTo>
                      <a:lnTo>
                        <a:pt x="422" y="738"/>
                      </a:lnTo>
                      <a:lnTo>
                        <a:pt x="386" y="767"/>
                      </a:lnTo>
                      <a:lnTo>
                        <a:pt x="350" y="796"/>
                      </a:lnTo>
                      <a:lnTo>
                        <a:pt x="313" y="823"/>
                      </a:lnTo>
                      <a:lnTo>
                        <a:pt x="279" y="851"/>
                      </a:lnTo>
                      <a:lnTo>
                        <a:pt x="244" y="877"/>
                      </a:lnTo>
                      <a:lnTo>
                        <a:pt x="211" y="903"/>
                      </a:lnTo>
                      <a:lnTo>
                        <a:pt x="179" y="928"/>
                      </a:lnTo>
                      <a:lnTo>
                        <a:pt x="149" y="951"/>
                      </a:lnTo>
                      <a:lnTo>
                        <a:pt x="120" y="973"/>
                      </a:lnTo>
                      <a:lnTo>
                        <a:pt x="94" y="992"/>
                      </a:lnTo>
                      <a:lnTo>
                        <a:pt x="70" y="1010"/>
                      </a:lnTo>
                      <a:lnTo>
                        <a:pt x="48" y="1026"/>
                      </a:lnTo>
                      <a:lnTo>
                        <a:pt x="29" y="1040"/>
                      </a:lnTo>
                      <a:lnTo>
                        <a:pt x="13" y="1051"/>
                      </a:lnTo>
                      <a:lnTo>
                        <a:pt x="0" y="1059"/>
                      </a:lnTo>
                      <a:lnTo>
                        <a:pt x="428" y="151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5" name="Freeform 108"/>
                <p:cNvSpPr>
                  <a:spLocks/>
                </p:cNvSpPr>
                <p:nvPr/>
              </p:nvSpPr>
              <p:spPr bwMode="auto">
                <a:xfrm>
                  <a:off x="-563" y="2123"/>
                  <a:ext cx="44" cy="49"/>
                </a:xfrm>
                <a:custGeom>
                  <a:avLst/>
                  <a:gdLst/>
                  <a:ahLst/>
                  <a:cxnLst>
                    <a:cxn ang="0">
                      <a:pos x="1146" y="0"/>
                    </a:cxn>
                    <a:cxn ang="0">
                      <a:pos x="1132" y="26"/>
                    </a:cxn>
                    <a:cxn ang="0">
                      <a:pos x="1117" y="53"/>
                    </a:cxn>
                    <a:cxn ang="0">
                      <a:pos x="1101" y="79"/>
                    </a:cxn>
                    <a:cxn ang="0">
                      <a:pos x="1083" y="104"/>
                    </a:cxn>
                    <a:cxn ang="0">
                      <a:pos x="1066" y="130"/>
                    </a:cxn>
                    <a:cxn ang="0">
                      <a:pos x="1048" y="153"/>
                    </a:cxn>
                    <a:cxn ang="0">
                      <a:pos x="1029" y="178"/>
                    </a:cxn>
                    <a:cxn ang="0">
                      <a:pos x="1009" y="200"/>
                    </a:cxn>
                    <a:cxn ang="0">
                      <a:pos x="991" y="222"/>
                    </a:cxn>
                    <a:cxn ang="0">
                      <a:pos x="972" y="243"/>
                    </a:cxn>
                    <a:cxn ang="0">
                      <a:pos x="953" y="263"/>
                    </a:cxn>
                    <a:cxn ang="0">
                      <a:pos x="936" y="282"/>
                    </a:cxn>
                    <a:cxn ang="0">
                      <a:pos x="919" y="299"/>
                    </a:cxn>
                    <a:cxn ang="0">
                      <a:pos x="904" y="315"/>
                    </a:cxn>
                    <a:cxn ang="0">
                      <a:pos x="888" y="329"/>
                    </a:cxn>
                    <a:cxn ang="0">
                      <a:pos x="875" y="342"/>
                    </a:cxn>
                    <a:cxn ang="0">
                      <a:pos x="867" y="350"/>
                    </a:cxn>
                    <a:cxn ang="0">
                      <a:pos x="856" y="360"/>
                    </a:cxn>
                    <a:cxn ang="0">
                      <a:pos x="842" y="372"/>
                    </a:cxn>
                    <a:cxn ang="0">
                      <a:pos x="823" y="387"/>
                    </a:cxn>
                    <a:cxn ang="0">
                      <a:pos x="803" y="404"/>
                    </a:cxn>
                    <a:cxn ang="0">
                      <a:pos x="781" y="423"/>
                    </a:cxn>
                    <a:cxn ang="0">
                      <a:pos x="755" y="444"/>
                    </a:cxn>
                    <a:cxn ang="0">
                      <a:pos x="728" y="466"/>
                    </a:cxn>
                    <a:cxn ang="0">
                      <a:pos x="698" y="490"/>
                    </a:cxn>
                    <a:cxn ang="0">
                      <a:pos x="668" y="515"/>
                    </a:cxn>
                    <a:cxn ang="0">
                      <a:pos x="635" y="541"/>
                    </a:cxn>
                    <a:cxn ang="0">
                      <a:pos x="602" y="568"/>
                    </a:cxn>
                    <a:cxn ang="0">
                      <a:pos x="567" y="596"/>
                    </a:cxn>
                    <a:cxn ang="0">
                      <a:pos x="532" y="625"/>
                    </a:cxn>
                    <a:cxn ang="0">
                      <a:pos x="495" y="653"/>
                    </a:cxn>
                    <a:cxn ang="0">
                      <a:pos x="459" y="682"/>
                    </a:cxn>
                    <a:cxn ang="0">
                      <a:pos x="422" y="711"/>
                    </a:cxn>
                    <a:cxn ang="0">
                      <a:pos x="386" y="740"/>
                    </a:cxn>
                    <a:cxn ang="0">
                      <a:pos x="350" y="769"/>
                    </a:cxn>
                    <a:cxn ang="0">
                      <a:pos x="313" y="796"/>
                    </a:cxn>
                    <a:cxn ang="0">
                      <a:pos x="279" y="824"/>
                    </a:cxn>
                    <a:cxn ang="0">
                      <a:pos x="244" y="850"/>
                    </a:cxn>
                    <a:cxn ang="0">
                      <a:pos x="211" y="876"/>
                    </a:cxn>
                    <a:cxn ang="0">
                      <a:pos x="179" y="901"/>
                    </a:cxn>
                    <a:cxn ang="0">
                      <a:pos x="149" y="924"/>
                    </a:cxn>
                    <a:cxn ang="0">
                      <a:pos x="120" y="946"/>
                    </a:cxn>
                    <a:cxn ang="0">
                      <a:pos x="94" y="965"/>
                    </a:cxn>
                    <a:cxn ang="0">
                      <a:pos x="70" y="983"/>
                    </a:cxn>
                    <a:cxn ang="0">
                      <a:pos x="48" y="999"/>
                    </a:cxn>
                    <a:cxn ang="0">
                      <a:pos x="29" y="1013"/>
                    </a:cxn>
                    <a:cxn ang="0">
                      <a:pos x="13" y="1024"/>
                    </a:cxn>
                    <a:cxn ang="0">
                      <a:pos x="0" y="1032"/>
                    </a:cxn>
                    <a:cxn ang="0">
                      <a:pos x="391" y="203"/>
                    </a:cxn>
                    <a:cxn ang="0">
                      <a:pos x="1146" y="0"/>
                    </a:cxn>
                  </a:cxnLst>
                  <a:rect l="0" t="0" r="r" b="b"/>
                  <a:pathLst>
                    <a:path w="1146" h="1032">
                      <a:moveTo>
                        <a:pt x="1146" y="0"/>
                      </a:moveTo>
                      <a:lnTo>
                        <a:pt x="1132" y="26"/>
                      </a:lnTo>
                      <a:lnTo>
                        <a:pt x="1117" y="53"/>
                      </a:lnTo>
                      <a:lnTo>
                        <a:pt x="1101" y="79"/>
                      </a:lnTo>
                      <a:lnTo>
                        <a:pt x="1083" y="104"/>
                      </a:lnTo>
                      <a:lnTo>
                        <a:pt x="1066" y="130"/>
                      </a:lnTo>
                      <a:lnTo>
                        <a:pt x="1048" y="153"/>
                      </a:lnTo>
                      <a:lnTo>
                        <a:pt x="1029" y="178"/>
                      </a:lnTo>
                      <a:lnTo>
                        <a:pt x="1009" y="200"/>
                      </a:lnTo>
                      <a:lnTo>
                        <a:pt x="991" y="222"/>
                      </a:lnTo>
                      <a:lnTo>
                        <a:pt x="972" y="243"/>
                      </a:lnTo>
                      <a:lnTo>
                        <a:pt x="953" y="263"/>
                      </a:lnTo>
                      <a:lnTo>
                        <a:pt x="936" y="282"/>
                      </a:lnTo>
                      <a:lnTo>
                        <a:pt x="919" y="299"/>
                      </a:lnTo>
                      <a:lnTo>
                        <a:pt x="904" y="315"/>
                      </a:lnTo>
                      <a:lnTo>
                        <a:pt x="888" y="329"/>
                      </a:lnTo>
                      <a:lnTo>
                        <a:pt x="875" y="342"/>
                      </a:lnTo>
                      <a:lnTo>
                        <a:pt x="867" y="350"/>
                      </a:lnTo>
                      <a:lnTo>
                        <a:pt x="856" y="360"/>
                      </a:lnTo>
                      <a:lnTo>
                        <a:pt x="842" y="372"/>
                      </a:lnTo>
                      <a:lnTo>
                        <a:pt x="823" y="387"/>
                      </a:lnTo>
                      <a:lnTo>
                        <a:pt x="803" y="404"/>
                      </a:lnTo>
                      <a:lnTo>
                        <a:pt x="781" y="423"/>
                      </a:lnTo>
                      <a:lnTo>
                        <a:pt x="755" y="444"/>
                      </a:lnTo>
                      <a:lnTo>
                        <a:pt x="728" y="466"/>
                      </a:lnTo>
                      <a:lnTo>
                        <a:pt x="698" y="490"/>
                      </a:lnTo>
                      <a:lnTo>
                        <a:pt x="668" y="515"/>
                      </a:lnTo>
                      <a:lnTo>
                        <a:pt x="635" y="541"/>
                      </a:lnTo>
                      <a:lnTo>
                        <a:pt x="602" y="568"/>
                      </a:lnTo>
                      <a:lnTo>
                        <a:pt x="567" y="596"/>
                      </a:lnTo>
                      <a:lnTo>
                        <a:pt x="532" y="625"/>
                      </a:lnTo>
                      <a:lnTo>
                        <a:pt x="495" y="653"/>
                      </a:lnTo>
                      <a:lnTo>
                        <a:pt x="459" y="682"/>
                      </a:lnTo>
                      <a:lnTo>
                        <a:pt x="422" y="711"/>
                      </a:lnTo>
                      <a:lnTo>
                        <a:pt x="386" y="740"/>
                      </a:lnTo>
                      <a:lnTo>
                        <a:pt x="350" y="769"/>
                      </a:lnTo>
                      <a:lnTo>
                        <a:pt x="313" y="796"/>
                      </a:lnTo>
                      <a:lnTo>
                        <a:pt x="279" y="824"/>
                      </a:lnTo>
                      <a:lnTo>
                        <a:pt x="244" y="850"/>
                      </a:lnTo>
                      <a:lnTo>
                        <a:pt x="211" y="876"/>
                      </a:lnTo>
                      <a:lnTo>
                        <a:pt x="179" y="901"/>
                      </a:lnTo>
                      <a:lnTo>
                        <a:pt x="149" y="924"/>
                      </a:lnTo>
                      <a:lnTo>
                        <a:pt x="120" y="946"/>
                      </a:lnTo>
                      <a:lnTo>
                        <a:pt x="94" y="965"/>
                      </a:lnTo>
                      <a:lnTo>
                        <a:pt x="70" y="983"/>
                      </a:lnTo>
                      <a:lnTo>
                        <a:pt x="48" y="999"/>
                      </a:lnTo>
                      <a:lnTo>
                        <a:pt x="29" y="1013"/>
                      </a:lnTo>
                      <a:lnTo>
                        <a:pt x="13" y="1024"/>
                      </a:lnTo>
                      <a:lnTo>
                        <a:pt x="0" y="1032"/>
                      </a:lnTo>
                      <a:lnTo>
                        <a:pt x="391" y="203"/>
                      </a:lnTo>
                      <a:lnTo>
                        <a:pt x="1146" y="0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6" name="Freeform 109"/>
                <p:cNvSpPr>
                  <a:spLocks/>
                </p:cNvSpPr>
                <p:nvPr/>
              </p:nvSpPr>
              <p:spPr bwMode="auto">
                <a:xfrm>
                  <a:off x="-563" y="2124"/>
                  <a:ext cx="43" cy="48"/>
                </a:xfrm>
                <a:custGeom>
                  <a:avLst/>
                  <a:gdLst/>
                  <a:ahLst/>
                  <a:cxnLst>
                    <a:cxn ang="0">
                      <a:pos x="1129" y="0"/>
                    </a:cxn>
                    <a:cxn ang="0">
                      <a:pos x="1116" y="24"/>
                    </a:cxn>
                    <a:cxn ang="0">
                      <a:pos x="1102" y="48"/>
                    </a:cxn>
                    <a:cxn ang="0">
                      <a:pos x="1086" y="71"/>
                    </a:cxn>
                    <a:cxn ang="0">
                      <a:pos x="1071" y="95"/>
                    </a:cxn>
                    <a:cxn ang="0">
                      <a:pos x="1055" y="117"/>
                    </a:cxn>
                    <a:cxn ang="0">
                      <a:pos x="1038" y="140"/>
                    </a:cxn>
                    <a:cxn ang="0">
                      <a:pos x="1020" y="161"/>
                    </a:cxn>
                    <a:cxn ang="0">
                      <a:pos x="1002" y="182"/>
                    </a:cxn>
                    <a:cxn ang="0">
                      <a:pos x="985" y="203"/>
                    </a:cxn>
                    <a:cxn ang="0">
                      <a:pos x="968" y="222"/>
                    </a:cxn>
                    <a:cxn ang="0">
                      <a:pos x="950" y="241"/>
                    </a:cxn>
                    <a:cxn ang="0">
                      <a:pos x="934" y="258"/>
                    </a:cxn>
                    <a:cxn ang="0">
                      <a:pos x="918" y="274"/>
                    </a:cxn>
                    <a:cxn ang="0">
                      <a:pos x="903" y="290"/>
                    </a:cxn>
                    <a:cxn ang="0">
                      <a:pos x="888" y="304"/>
                    </a:cxn>
                    <a:cxn ang="0">
                      <a:pos x="875" y="316"/>
                    </a:cxn>
                    <a:cxn ang="0">
                      <a:pos x="867" y="324"/>
                    </a:cxn>
                    <a:cxn ang="0">
                      <a:pos x="856" y="334"/>
                    </a:cxn>
                    <a:cxn ang="0">
                      <a:pos x="841" y="346"/>
                    </a:cxn>
                    <a:cxn ang="0">
                      <a:pos x="823" y="361"/>
                    </a:cxn>
                    <a:cxn ang="0">
                      <a:pos x="803" y="378"/>
                    </a:cxn>
                    <a:cxn ang="0">
                      <a:pos x="780" y="397"/>
                    </a:cxn>
                    <a:cxn ang="0">
                      <a:pos x="755" y="418"/>
                    </a:cxn>
                    <a:cxn ang="0">
                      <a:pos x="728" y="440"/>
                    </a:cxn>
                    <a:cxn ang="0">
                      <a:pos x="698" y="464"/>
                    </a:cxn>
                    <a:cxn ang="0">
                      <a:pos x="667" y="489"/>
                    </a:cxn>
                    <a:cxn ang="0">
                      <a:pos x="635" y="515"/>
                    </a:cxn>
                    <a:cxn ang="0">
                      <a:pos x="601" y="542"/>
                    </a:cxn>
                    <a:cxn ang="0">
                      <a:pos x="566" y="570"/>
                    </a:cxn>
                    <a:cxn ang="0">
                      <a:pos x="531" y="599"/>
                    </a:cxn>
                    <a:cxn ang="0">
                      <a:pos x="495" y="627"/>
                    </a:cxn>
                    <a:cxn ang="0">
                      <a:pos x="459" y="656"/>
                    </a:cxn>
                    <a:cxn ang="0">
                      <a:pos x="422" y="685"/>
                    </a:cxn>
                    <a:cxn ang="0">
                      <a:pos x="386" y="714"/>
                    </a:cxn>
                    <a:cxn ang="0">
                      <a:pos x="349" y="743"/>
                    </a:cxn>
                    <a:cxn ang="0">
                      <a:pos x="313" y="770"/>
                    </a:cxn>
                    <a:cxn ang="0">
                      <a:pos x="278" y="798"/>
                    </a:cxn>
                    <a:cxn ang="0">
                      <a:pos x="244" y="824"/>
                    </a:cxn>
                    <a:cxn ang="0">
                      <a:pos x="211" y="850"/>
                    </a:cxn>
                    <a:cxn ang="0">
                      <a:pos x="179" y="875"/>
                    </a:cxn>
                    <a:cxn ang="0">
                      <a:pos x="149" y="898"/>
                    </a:cxn>
                    <a:cxn ang="0">
                      <a:pos x="120" y="920"/>
                    </a:cxn>
                    <a:cxn ang="0">
                      <a:pos x="94" y="939"/>
                    </a:cxn>
                    <a:cxn ang="0">
                      <a:pos x="70" y="957"/>
                    </a:cxn>
                    <a:cxn ang="0">
                      <a:pos x="48" y="973"/>
                    </a:cxn>
                    <a:cxn ang="0">
                      <a:pos x="29" y="987"/>
                    </a:cxn>
                    <a:cxn ang="0">
                      <a:pos x="13" y="998"/>
                    </a:cxn>
                    <a:cxn ang="0">
                      <a:pos x="0" y="1006"/>
                    </a:cxn>
                    <a:cxn ang="0">
                      <a:pos x="353" y="257"/>
                    </a:cxn>
                    <a:cxn ang="0">
                      <a:pos x="1129" y="0"/>
                    </a:cxn>
                  </a:cxnLst>
                  <a:rect l="0" t="0" r="r" b="b"/>
                  <a:pathLst>
                    <a:path w="1129" h="1006">
                      <a:moveTo>
                        <a:pt x="1129" y="0"/>
                      </a:moveTo>
                      <a:lnTo>
                        <a:pt x="1116" y="24"/>
                      </a:lnTo>
                      <a:lnTo>
                        <a:pt x="1102" y="48"/>
                      </a:lnTo>
                      <a:lnTo>
                        <a:pt x="1086" y="71"/>
                      </a:lnTo>
                      <a:lnTo>
                        <a:pt x="1071" y="95"/>
                      </a:lnTo>
                      <a:lnTo>
                        <a:pt x="1055" y="117"/>
                      </a:lnTo>
                      <a:lnTo>
                        <a:pt x="1038" y="140"/>
                      </a:lnTo>
                      <a:lnTo>
                        <a:pt x="1020" y="161"/>
                      </a:lnTo>
                      <a:lnTo>
                        <a:pt x="1002" y="182"/>
                      </a:lnTo>
                      <a:lnTo>
                        <a:pt x="985" y="203"/>
                      </a:lnTo>
                      <a:lnTo>
                        <a:pt x="968" y="222"/>
                      </a:lnTo>
                      <a:lnTo>
                        <a:pt x="950" y="241"/>
                      </a:lnTo>
                      <a:lnTo>
                        <a:pt x="934" y="258"/>
                      </a:lnTo>
                      <a:lnTo>
                        <a:pt x="918" y="274"/>
                      </a:lnTo>
                      <a:lnTo>
                        <a:pt x="903" y="290"/>
                      </a:lnTo>
                      <a:lnTo>
                        <a:pt x="888" y="304"/>
                      </a:lnTo>
                      <a:lnTo>
                        <a:pt x="875" y="316"/>
                      </a:lnTo>
                      <a:lnTo>
                        <a:pt x="867" y="324"/>
                      </a:lnTo>
                      <a:lnTo>
                        <a:pt x="856" y="334"/>
                      </a:lnTo>
                      <a:lnTo>
                        <a:pt x="841" y="346"/>
                      </a:lnTo>
                      <a:lnTo>
                        <a:pt x="823" y="361"/>
                      </a:lnTo>
                      <a:lnTo>
                        <a:pt x="803" y="378"/>
                      </a:lnTo>
                      <a:lnTo>
                        <a:pt x="780" y="397"/>
                      </a:lnTo>
                      <a:lnTo>
                        <a:pt x="755" y="418"/>
                      </a:lnTo>
                      <a:lnTo>
                        <a:pt x="728" y="440"/>
                      </a:lnTo>
                      <a:lnTo>
                        <a:pt x="698" y="464"/>
                      </a:lnTo>
                      <a:lnTo>
                        <a:pt x="667" y="489"/>
                      </a:lnTo>
                      <a:lnTo>
                        <a:pt x="635" y="515"/>
                      </a:lnTo>
                      <a:lnTo>
                        <a:pt x="601" y="542"/>
                      </a:lnTo>
                      <a:lnTo>
                        <a:pt x="566" y="570"/>
                      </a:lnTo>
                      <a:lnTo>
                        <a:pt x="531" y="599"/>
                      </a:lnTo>
                      <a:lnTo>
                        <a:pt x="495" y="627"/>
                      </a:lnTo>
                      <a:lnTo>
                        <a:pt x="459" y="656"/>
                      </a:lnTo>
                      <a:lnTo>
                        <a:pt x="422" y="685"/>
                      </a:lnTo>
                      <a:lnTo>
                        <a:pt x="386" y="714"/>
                      </a:lnTo>
                      <a:lnTo>
                        <a:pt x="349" y="743"/>
                      </a:lnTo>
                      <a:lnTo>
                        <a:pt x="313" y="770"/>
                      </a:lnTo>
                      <a:lnTo>
                        <a:pt x="278" y="798"/>
                      </a:lnTo>
                      <a:lnTo>
                        <a:pt x="244" y="824"/>
                      </a:lnTo>
                      <a:lnTo>
                        <a:pt x="211" y="850"/>
                      </a:lnTo>
                      <a:lnTo>
                        <a:pt x="179" y="875"/>
                      </a:lnTo>
                      <a:lnTo>
                        <a:pt x="149" y="898"/>
                      </a:lnTo>
                      <a:lnTo>
                        <a:pt x="120" y="920"/>
                      </a:lnTo>
                      <a:lnTo>
                        <a:pt x="94" y="939"/>
                      </a:lnTo>
                      <a:lnTo>
                        <a:pt x="70" y="957"/>
                      </a:lnTo>
                      <a:lnTo>
                        <a:pt x="48" y="973"/>
                      </a:lnTo>
                      <a:lnTo>
                        <a:pt x="29" y="987"/>
                      </a:lnTo>
                      <a:lnTo>
                        <a:pt x="13" y="998"/>
                      </a:lnTo>
                      <a:lnTo>
                        <a:pt x="0" y="1006"/>
                      </a:lnTo>
                      <a:lnTo>
                        <a:pt x="353" y="257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7" name="Freeform 110"/>
                <p:cNvSpPr>
                  <a:spLocks/>
                </p:cNvSpPr>
                <p:nvPr/>
              </p:nvSpPr>
              <p:spPr bwMode="auto">
                <a:xfrm>
                  <a:off x="-563" y="2125"/>
                  <a:ext cx="42" cy="47"/>
                </a:xfrm>
                <a:custGeom>
                  <a:avLst/>
                  <a:gdLst/>
                  <a:ahLst/>
                  <a:cxnLst>
                    <a:cxn ang="0">
                      <a:pos x="1112" y="0"/>
                    </a:cxn>
                    <a:cxn ang="0">
                      <a:pos x="1100" y="21"/>
                    </a:cxn>
                    <a:cxn ang="0">
                      <a:pos x="1086" y="42"/>
                    </a:cxn>
                    <a:cxn ang="0">
                      <a:pos x="1073" y="62"/>
                    </a:cxn>
                    <a:cxn ang="0">
                      <a:pos x="1058" y="83"/>
                    </a:cxn>
                    <a:cxn ang="0">
                      <a:pos x="1043" y="103"/>
                    </a:cxn>
                    <a:cxn ang="0">
                      <a:pos x="1027" y="124"/>
                    </a:cxn>
                    <a:cxn ang="0">
                      <a:pos x="1011" y="143"/>
                    </a:cxn>
                    <a:cxn ang="0">
                      <a:pos x="995" y="163"/>
                    </a:cxn>
                    <a:cxn ang="0">
                      <a:pos x="979" y="181"/>
                    </a:cxn>
                    <a:cxn ang="0">
                      <a:pos x="962" y="199"/>
                    </a:cxn>
                    <a:cxn ang="0">
                      <a:pos x="947" y="217"/>
                    </a:cxn>
                    <a:cxn ang="0">
                      <a:pos x="931" y="233"/>
                    </a:cxn>
                    <a:cxn ang="0">
                      <a:pos x="916" y="249"/>
                    </a:cxn>
                    <a:cxn ang="0">
                      <a:pos x="902" y="263"/>
                    </a:cxn>
                    <a:cxn ang="0">
                      <a:pos x="888" y="276"/>
                    </a:cxn>
                    <a:cxn ang="0">
                      <a:pos x="875" y="288"/>
                    </a:cxn>
                    <a:cxn ang="0">
                      <a:pos x="867" y="296"/>
                    </a:cxn>
                    <a:cxn ang="0">
                      <a:pos x="856" y="306"/>
                    </a:cxn>
                    <a:cxn ang="0">
                      <a:pos x="841" y="318"/>
                    </a:cxn>
                    <a:cxn ang="0">
                      <a:pos x="823" y="333"/>
                    </a:cxn>
                    <a:cxn ang="0">
                      <a:pos x="803" y="350"/>
                    </a:cxn>
                    <a:cxn ang="0">
                      <a:pos x="780" y="369"/>
                    </a:cxn>
                    <a:cxn ang="0">
                      <a:pos x="755" y="390"/>
                    </a:cxn>
                    <a:cxn ang="0">
                      <a:pos x="728" y="412"/>
                    </a:cxn>
                    <a:cxn ang="0">
                      <a:pos x="698" y="436"/>
                    </a:cxn>
                    <a:cxn ang="0">
                      <a:pos x="667" y="461"/>
                    </a:cxn>
                    <a:cxn ang="0">
                      <a:pos x="635" y="487"/>
                    </a:cxn>
                    <a:cxn ang="0">
                      <a:pos x="601" y="514"/>
                    </a:cxn>
                    <a:cxn ang="0">
                      <a:pos x="566" y="542"/>
                    </a:cxn>
                    <a:cxn ang="0">
                      <a:pos x="531" y="571"/>
                    </a:cxn>
                    <a:cxn ang="0">
                      <a:pos x="495" y="599"/>
                    </a:cxn>
                    <a:cxn ang="0">
                      <a:pos x="459" y="628"/>
                    </a:cxn>
                    <a:cxn ang="0">
                      <a:pos x="422" y="657"/>
                    </a:cxn>
                    <a:cxn ang="0">
                      <a:pos x="386" y="686"/>
                    </a:cxn>
                    <a:cxn ang="0">
                      <a:pos x="349" y="715"/>
                    </a:cxn>
                    <a:cxn ang="0">
                      <a:pos x="313" y="742"/>
                    </a:cxn>
                    <a:cxn ang="0">
                      <a:pos x="278" y="770"/>
                    </a:cxn>
                    <a:cxn ang="0">
                      <a:pos x="244" y="796"/>
                    </a:cxn>
                    <a:cxn ang="0">
                      <a:pos x="211" y="822"/>
                    </a:cxn>
                    <a:cxn ang="0">
                      <a:pos x="179" y="847"/>
                    </a:cxn>
                    <a:cxn ang="0">
                      <a:pos x="149" y="870"/>
                    </a:cxn>
                    <a:cxn ang="0">
                      <a:pos x="120" y="892"/>
                    </a:cxn>
                    <a:cxn ang="0">
                      <a:pos x="94" y="911"/>
                    </a:cxn>
                    <a:cxn ang="0">
                      <a:pos x="70" y="929"/>
                    </a:cxn>
                    <a:cxn ang="0">
                      <a:pos x="48" y="945"/>
                    </a:cxn>
                    <a:cxn ang="0">
                      <a:pos x="29" y="959"/>
                    </a:cxn>
                    <a:cxn ang="0">
                      <a:pos x="13" y="970"/>
                    </a:cxn>
                    <a:cxn ang="0">
                      <a:pos x="0" y="978"/>
                    </a:cxn>
                    <a:cxn ang="0">
                      <a:pos x="314" y="309"/>
                    </a:cxn>
                    <a:cxn ang="0">
                      <a:pos x="1112" y="0"/>
                    </a:cxn>
                  </a:cxnLst>
                  <a:rect l="0" t="0" r="r" b="b"/>
                  <a:pathLst>
                    <a:path w="1112" h="978">
                      <a:moveTo>
                        <a:pt x="1112" y="0"/>
                      </a:moveTo>
                      <a:lnTo>
                        <a:pt x="1100" y="21"/>
                      </a:lnTo>
                      <a:lnTo>
                        <a:pt x="1086" y="42"/>
                      </a:lnTo>
                      <a:lnTo>
                        <a:pt x="1073" y="62"/>
                      </a:lnTo>
                      <a:lnTo>
                        <a:pt x="1058" y="83"/>
                      </a:lnTo>
                      <a:lnTo>
                        <a:pt x="1043" y="103"/>
                      </a:lnTo>
                      <a:lnTo>
                        <a:pt x="1027" y="124"/>
                      </a:lnTo>
                      <a:lnTo>
                        <a:pt x="1011" y="143"/>
                      </a:lnTo>
                      <a:lnTo>
                        <a:pt x="995" y="163"/>
                      </a:lnTo>
                      <a:lnTo>
                        <a:pt x="979" y="181"/>
                      </a:lnTo>
                      <a:lnTo>
                        <a:pt x="962" y="199"/>
                      </a:lnTo>
                      <a:lnTo>
                        <a:pt x="947" y="217"/>
                      </a:lnTo>
                      <a:lnTo>
                        <a:pt x="931" y="233"/>
                      </a:lnTo>
                      <a:lnTo>
                        <a:pt x="916" y="249"/>
                      </a:lnTo>
                      <a:lnTo>
                        <a:pt x="902" y="263"/>
                      </a:lnTo>
                      <a:lnTo>
                        <a:pt x="888" y="276"/>
                      </a:lnTo>
                      <a:lnTo>
                        <a:pt x="875" y="288"/>
                      </a:lnTo>
                      <a:lnTo>
                        <a:pt x="867" y="296"/>
                      </a:lnTo>
                      <a:lnTo>
                        <a:pt x="856" y="306"/>
                      </a:lnTo>
                      <a:lnTo>
                        <a:pt x="841" y="318"/>
                      </a:lnTo>
                      <a:lnTo>
                        <a:pt x="823" y="333"/>
                      </a:lnTo>
                      <a:lnTo>
                        <a:pt x="803" y="350"/>
                      </a:lnTo>
                      <a:lnTo>
                        <a:pt x="780" y="369"/>
                      </a:lnTo>
                      <a:lnTo>
                        <a:pt x="755" y="390"/>
                      </a:lnTo>
                      <a:lnTo>
                        <a:pt x="728" y="412"/>
                      </a:lnTo>
                      <a:lnTo>
                        <a:pt x="698" y="436"/>
                      </a:lnTo>
                      <a:lnTo>
                        <a:pt x="667" y="461"/>
                      </a:lnTo>
                      <a:lnTo>
                        <a:pt x="635" y="487"/>
                      </a:lnTo>
                      <a:lnTo>
                        <a:pt x="601" y="514"/>
                      </a:lnTo>
                      <a:lnTo>
                        <a:pt x="566" y="542"/>
                      </a:lnTo>
                      <a:lnTo>
                        <a:pt x="531" y="571"/>
                      </a:lnTo>
                      <a:lnTo>
                        <a:pt x="495" y="599"/>
                      </a:lnTo>
                      <a:lnTo>
                        <a:pt x="459" y="628"/>
                      </a:lnTo>
                      <a:lnTo>
                        <a:pt x="422" y="657"/>
                      </a:lnTo>
                      <a:lnTo>
                        <a:pt x="386" y="686"/>
                      </a:lnTo>
                      <a:lnTo>
                        <a:pt x="349" y="715"/>
                      </a:lnTo>
                      <a:lnTo>
                        <a:pt x="313" y="742"/>
                      </a:lnTo>
                      <a:lnTo>
                        <a:pt x="278" y="770"/>
                      </a:lnTo>
                      <a:lnTo>
                        <a:pt x="244" y="796"/>
                      </a:lnTo>
                      <a:lnTo>
                        <a:pt x="211" y="822"/>
                      </a:lnTo>
                      <a:lnTo>
                        <a:pt x="179" y="847"/>
                      </a:lnTo>
                      <a:lnTo>
                        <a:pt x="149" y="870"/>
                      </a:lnTo>
                      <a:lnTo>
                        <a:pt x="120" y="892"/>
                      </a:lnTo>
                      <a:lnTo>
                        <a:pt x="94" y="911"/>
                      </a:lnTo>
                      <a:lnTo>
                        <a:pt x="70" y="929"/>
                      </a:lnTo>
                      <a:lnTo>
                        <a:pt x="48" y="945"/>
                      </a:lnTo>
                      <a:lnTo>
                        <a:pt x="29" y="959"/>
                      </a:lnTo>
                      <a:lnTo>
                        <a:pt x="13" y="970"/>
                      </a:lnTo>
                      <a:lnTo>
                        <a:pt x="0" y="978"/>
                      </a:lnTo>
                      <a:lnTo>
                        <a:pt x="314" y="309"/>
                      </a:lnTo>
                      <a:lnTo>
                        <a:pt x="1112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" name="Freeform 111"/>
                <p:cNvSpPr>
                  <a:spLocks/>
                </p:cNvSpPr>
                <p:nvPr/>
              </p:nvSpPr>
              <p:spPr bwMode="auto">
                <a:xfrm>
                  <a:off x="-563" y="2127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1096" y="0"/>
                    </a:cxn>
                    <a:cxn ang="0">
                      <a:pos x="1084" y="18"/>
                    </a:cxn>
                    <a:cxn ang="0">
                      <a:pos x="1072" y="36"/>
                    </a:cxn>
                    <a:cxn ang="0">
                      <a:pos x="1059" y="55"/>
                    </a:cxn>
                    <a:cxn ang="0">
                      <a:pos x="1046" y="73"/>
                    </a:cxn>
                    <a:cxn ang="0">
                      <a:pos x="1033" y="91"/>
                    </a:cxn>
                    <a:cxn ang="0">
                      <a:pos x="1017" y="109"/>
                    </a:cxn>
                    <a:cxn ang="0">
                      <a:pos x="1003" y="126"/>
                    </a:cxn>
                    <a:cxn ang="0">
                      <a:pos x="989" y="144"/>
                    </a:cxn>
                    <a:cxn ang="0">
                      <a:pos x="974" y="161"/>
                    </a:cxn>
                    <a:cxn ang="0">
                      <a:pos x="958" y="178"/>
                    </a:cxn>
                    <a:cxn ang="0">
                      <a:pos x="944" y="193"/>
                    </a:cxn>
                    <a:cxn ang="0">
                      <a:pos x="929" y="208"/>
                    </a:cxn>
                    <a:cxn ang="0">
                      <a:pos x="915" y="223"/>
                    </a:cxn>
                    <a:cxn ang="0">
                      <a:pos x="902" y="237"/>
                    </a:cxn>
                    <a:cxn ang="0">
                      <a:pos x="888" y="249"/>
                    </a:cxn>
                    <a:cxn ang="0">
                      <a:pos x="875" y="261"/>
                    </a:cxn>
                    <a:cxn ang="0">
                      <a:pos x="867" y="269"/>
                    </a:cxn>
                    <a:cxn ang="0">
                      <a:pos x="856" y="279"/>
                    </a:cxn>
                    <a:cxn ang="0">
                      <a:pos x="841" y="291"/>
                    </a:cxn>
                    <a:cxn ang="0">
                      <a:pos x="823" y="305"/>
                    </a:cxn>
                    <a:cxn ang="0">
                      <a:pos x="803" y="323"/>
                    </a:cxn>
                    <a:cxn ang="0">
                      <a:pos x="780" y="341"/>
                    </a:cxn>
                    <a:cxn ang="0">
                      <a:pos x="755" y="363"/>
                    </a:cxn>
                    <a:cxn ang="0">
                      <a:pos x="728" y="385"/>
                    </a:cxn>
                    <a:cxn ang="0">
                      <a:pos x="698" y="409"/>
                    </a:cxn>
                    <a:cxn ang="0">
                      <a:pos x="667" y="433"/>
                    </a:cxn>
                    <a:cxn ang="0">
                      <a:pos x="635" y="460"/>
                    </a:cxn>
                    <a:cxn ang="0">
                      <a:pos x="601" y="486"/>
                    </a:cxn>
                    <a:cxn ang="0">
                      <a:pos x="566" y="515"/>
                    </a:cxn>
                    <a:cxn ang="0">
                      <a:pos x="531" y="543"/>
                    </a:cxn>
                    <a:cxn ang="0">
                      <a:pos x="495" y="571"/>
                    </a:cxn>
                    <a:cxn ang="0">
                      <a:pos x="459" y="601"/>
                    </a:cxn>
                    <a:cxn ang="0">
                      <a:pos x="422" y="629"/>
                    </a:cxn>
                    <a:cxn ang="0">
                      <a:pos x="386" y="659"/>
                    </a:cxn>
                    <a:cxn ang="0">
                      <a:pos x="349" y="688"/>
                    </a:cxn>
                    <a:cxn ang="0">
                      <a:pos x="313" y="715"/>
                    </a:cxn>
                    <a:cxn ang="0">
                      <a:pos x="278" y="743"/>
                    </a:cxn>
                    <a:cxn ang="0">
                      <a:pos x="244" y="769"/>
                    </a:cxn>
                    <a:cxn ang="0">
                      <a:pos x="211" y="795"/>
                    </a:cxn>
                    <a:cxn ang="0">
                      <a:pos x="179" y="820"/>
                    </a:cxn>
                    <a:cxn ang="0">
                      <a:pos x="149" y="843"/>
                    </a:cxn>
                    <a:cxn ang="0">
                      <a:pos x="120" y="865"/>
                    </a:cxn>
                    <a:cxn ang="0">
                      <a:pos x="94" y="884"/>
                    </a:cxn>
                    <a:cxn ang="0">
                      <a:pos x="70" y="902"/>
                    </a:cxn>
                    <a:cxn ang="0">
                      <a:pos x="48" y="918"/>
                    </a:cxn>
                    <a:cxn ang="0">
                      <a:pos x="29" y="932"/>
                    </a:cxn>
                    <a:cxn ang="0">
                      <a:pos x="13" y="943"/>
                    </a:cxn>
                    <a:cxn ang="0">
                      <a:pos x="0" y="951"/>
                    </a:cxn>
                    <a:cxn ang="0">
                      <a:pos x="277" y="363"/>
                    </a:cxn>
                    <a:cxn ang="0">
                      <a:pos x="1096" y="0"/>
                    </a:cxn>
                  </a:cxnLst>
                  <a:rect l="0" t="0" r="r" b="b"/>
                  <a:pathLst>
                    <a:path w="1096" h="951">
                      <a:moveTo>
                        <a:pt x="1096" y="0"/>
                      </a:moveTo>
                      <a:lnTo>
                        <a:pt x="1084" y="18"/>
                      </a:lnTo>
                      <a:lnTo>
                        <a:pt x="1072" y="36"/>
                      </a:lnTo>
                      <a:lnTo>
                        <a:pt x="1059" y="55"/>
                      </a:lnTo>
                      <a:lnTo>
                        <a:pt x="1046" y="73"/>
                      </a:lnTo>
                      <a:lnTo>
                        <a:pt x="1033" y="91"/>
                      </a:lnTo>
                      <a:lnTo>
                        <a:pt x="1017" y="109"/>
                      </a:lnTo>
                      <a:lnTo>
                        <a:pt x="1003" y="126"/>
                      </a:lnTo>
                      <a:lnTo>
                        <a:pt x="989" y="144"/>
                      </a:lnTo>
                      <a:lnTo>
                        <a:pt x="974" y="161"/>
                      </a:lnTo>
                      <a:lnTo>
                        <a:pt x="958" y="178"/>
                      </a:lnTo>
                      <a:lnTo>
                        <a:pt x="944" y="193"/>
                      </a:lnTo>
                      <a:lnTo>
                        <a:pt x="929" y="208"/>
                      </a:lnTo>
                      <a:lnTo>
                        <a:pt x="915" y="223"/>
                      </a:lnTo>
                      <a:lnTo>
                        <a:pt x="902" y="237"/>
                      </a:lnTo>
                      <a:lnTo>
                        <a:pt x="888" y="249"/>
                      </a:lnTo>
                      <a:lnTo>
                        <a:pt x="875" y="261"/>
                      </a:lnTo>
                      <a:lnTo>
                        <a:pt x="867" y="269"/>
                      </a:lnTo>
                      <a:lnTo>
                        <a:pt x="856" y="279"/>
                      </a:lnTo>
                      <a:lnTo>
                        <a:pt x="841" y="291"/>
                      </a:lnTo>
                      <a:lnTo>
                        <a:pt x="823" y="305"/>
                      </a:lnTo>
                      <a:lnTo>
                        <a:pt x="803" y="323"/>
                      </a:lnTo>
                      <a:lnTo>
                        <a:pt x="780" y="341"/>
                      </a:lnTo>
                      <a:lnTo>
                        <a:pt x="755" y="363"/>
                      </a:lnTo>
                      <a:lnTo>
                        <a:pt x="728" y="385"/>
                      </a:lnTo>
                      <a:lnTo>
                        <a:pt x="698" y="409"/>
                      </a:lnTo>
                      <a:lnTo>
                        <a:pt x="667" y="433"/>
                      </a:lnTo>
                      <a:lnTo>
                        <a:pt x="635" y="460"/>
                      </a:lnTo>
                      <a:lnTo>
                        <a:pt x="601" y="486"/>
                      </a:lnTo>
                      <a:lnTo>
                        <a:pt x="566" y="515"/>
                      </a:lnTo>
                      <a:lnTo>
                        <a:pt x="531" y="543"/>
                      </a:lnTo>
                      <a:lnTo>
                        <a:pt x="495" y="571"/>
                      </a:lnTo>
                      <a:lnTo>
                        <a:pt x="459" y="601"/>
                      </a:lnTo>
                      <a:lnTo>
                        <a:pt x="422" y="629"/>
                      </a:lnTo>
                      <a:lnTo>
                        <a:pt x="386" y="659"/>
                      </a:lnTo>
                      <a:lnTo>
                        <a:pt x="349" y="688"/>
                      </a:lnTo>
                      <a:lnTo>
                        <a:pt x="313" y="715"/>
                      </a:lnTo>
                      <a:lnTo>
                        <a:pt x="278" y="743"/>
                      </a:lnTo>
                      <a:lnTo>
                        <a:pt x="244" y="769"/>
                      </a:lnTo>
                      <a:lnTo>
                        <a:pt x="211" y="795"/>
                      </a:lnTo>
                      <a:lnTo>
                        <a:pt x="179" y="820"/>
                      </a:lnTo>
                      <a:lnTo>
                        <a:pt x="149" y="843"/>
                      </a:lnTo>
                      <a:lnTo>
                        <a:pt x="120" y="865"/>
                      </a:lnTo>
                      <a:lnTo>
                        <a:pt x="94" y="884"/>
                      </a:lnTo>
                      <a:lnTo>
                        <a:pt x="70" y="902"/>
                      </a:lnTo>
                      <a:lnTo>
                        <a:pt x="48" y="918"/>
                      </a:lnTo>
                      <a:lnTo>
                        <a:pt x="29" y="932"/>
                      </a:lnTo>
                      <a:lnTo>
                        <a:pt x="13" y="943"/>
                      </a:lnTo>
                      <a:lnTo>
                        <a:pt x="0" y="951"/>
                      </a:lnTo>
                      <a:lnTo>
                        <a:pt x="277" y="363"/>
                      </a:lnTo>
                      <a:lnTo>
                        <a:pt x="1096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9" name="Freeform 112"/>
                <p:cNvSpPr>
                  <a:spLocks/>
                </p:cNvSpPr>
                <p:nvPr/>
              </p:nvSpPr>
              <p:spPr bwMode="auto">
                <a:xfrm>
                  <a:off x="-563" y="2128"/>
                  <a:ext cx="41" cy="44"/>
                </a:xfrm>
                <a:custGeom>
                  <a:avLst/>
                  <a:gdLst/>
                  <a:ahLst/>
                  <a:cxnLst>
                    <a:cxn ang="0">
                      <a:pos x="1078" y="0"/>
                    </a:cxn>
                    <a:cxn ang="0">
                      <a:pos x="1068" y="16"/>
                    </a:cxn>
                    <a:cxn ang="0">
                      <a:pos x="1057" y="32"/>
                    </a:cxn>
                    <a:cxn ang="0">
                      <a:pos x="1045" y="47"/>
                    </a:cxn>
                    <a:cxn ang="0">
                      <a:pos x="1033" y="64"/>
                    </a:cxn>
                    <a:cxn ang="0">
                      <a:pos x="1020" y="79"/>
                    </a:cxn>
                    <a:cxn ang="0">
                      <a:pos x="1007" y="95"/>
                    </a:cxn>
                    <a:cxn ang="0">
                      <a:pos x="994" y="111"/>
                    </a:cxn>
                    <a:cxn ang="0">
                      <a:pos x="981" y="126"/>
                    </a:cxn>
                    <a:cxn ang="0">
                      <a:pos x="968" y="141"/>
                    </a:cxn>
                    <a:cxn ang="0">
                      <a:pos x="953" y="157"/>
                    </a:cxn>
                    <a:cxn ang="0">
                      <a:pos x="940" y="171"/>
                    </a:cxn>
                    <a:cxn ang="0">
                      <a:pos x="927" y="185"/>
                    </a:cxn>
                    <a:cxn ang="0">
                      <a:pos x="914" y="199"/>
                    </a:cxn>
                    <a:cxn ang="0">
                      <a:pos x="901" y="211"/>
                    </a:cxn>
                    <a:cxn ang="0">
                      <a:pos x="887" y="224"/>
                    </a:cxn>
                    <a:cxn ang="0">
                      <a:pos x="875" y="235"/>
                    </a:cxn>
                    <a:cxn ang="0">
                      <a:pos x="867" y="243"/>
                    </a:cxn>
                    <a:cxn ang="0">
                      <a:pos x="856" y="253"/>
                    </a:cxn>
                    <a:cxn ang="0">
                      <a:pos x="841" y="265"/>
                    </a:cxn>
                    <a:cxn ang="0">
                      <a:pos x="823" y="279"/>
                    </a:cxn>
                    <a:cxn ang="0">
                      <a:pos x="803" y="297"/>
                    </a:cxn>
                    <a:cxn ang="0">
                      <a:pos x="780" y="315"/>
                    </a:cxn>
                    <a:cxn ang="0">
                      <a:pos x="755" y="337"/>
                    </a:cxn>
                    <a:cxn ang="0">
                      <a:pos x="728" y="359"/>
                    </a:cxn>
                    <a:cxn ang="0">
                      <a:pos x="698" y="383"/>
                    </a:cxn>
                    <a:cxn ang="0">
                      <a:pos x="667" y="407"/>
                    </a:cxn>
                    <a:cxn ang="0">
                      <a:pos x="635" y="434"/>
                    </a:cxn>
                    <a:cxn ang="0">
                      <a:pos x="601" y="460"/>
                    </a:cxn>
                    <a:cxn ang="0">
                      <a:pos x="566" y="489"/>
                    </a:cxn>
                    <a:cxn ang="0">
                      <a:pos x="531" y="517"/>
                    </a:cxn>
                    <a:cxn ang="0">
                      <a:pos x="495" y="545"/>
                    </a:cxn>
                    <a:cxn ang="0">
                      <a:pos x="459" y="575"/>
                    </a:cxn>
                    <a:cxn ang="0">
                      <a:pos x="422" y="603"/>
                    </a:cxn>
                    <a:cxn ang="0">
                      <a:pos x="386" y="633"/>
                    </a:cxn>
                    <a:cxn ang="0">
                      <a:pos x="349" y="662"/>
                    </a:cxn>
                    <a:cxn ang="0">
                      <a:pos x="313" y="689"/>
                    </a:cxn>
                    <a:cxn ang="0">
                      <a:pos x="278" y="717"/>
                    </a:cxn>
                    <a:cxn ang="0">
                      <a:pos x="244" y="743"/>
                    </a:cxn>
                    <a:cxn ang="0">
                      <a:pos x="211" y="769"/>
                    </a:cxn>
                    <a:cxn ang="0">
                      <a:pos x="179" y="794"/>
                    </a:cxn>
                    <a:cxn ang="0">
                      <a:pos x="149" y="817"/>
                    </a:cxn>
                    <a:cxn ang="0">
                      <a:pos x="120" y="839"/>
                    </a:cxn>
                    <a:cxn ang="0">
                      <a:pos x="94" y="858"/>
                    </a:cxn>
                    <a:cxn ang="0">
                      <a:pos x="70" y="876"/>
                    </a:cxn>
                    <a:cxn ang="0">
                      <a:pos x="48" y="892"/>
                    </a:cxn>
                    <a:cxn ang="0">
                      <a:pos x="29" y="906"/>
                    </a:cxn>
                    <a:cxn ang="0">
                      <a:pos x="13" y="917"/>
                    </a:cxn>
                    <a:cxn ang="0">
                      <a:pos x="0" y="925"/>
                    </a:cxn>
                    <a:cxn ang="0">
                      <a:pos x="239" y="416"/>
                    </a:cxn>
                    <a:cxn ang="0">
                      <a:pos x="1078" y="0"/>
                    </a:cxn>
                  </a:cxnLst>
                  <a:rect l="0" t="0" r="r" b="b"/>
                  <a:pathLst>
                    <a:path w="1078" h="925">
                      <a:moveTo>
                        <a:pt x="1078" y="0"/>
                      </a:moveTo>
                      <a:lnTo>
                        <a:pt x="1068" y="16"/>
                      </a:lnTo>
                      <a:lnTo>
                        <a:pt x="1057" y="32"/>
                      </a:lnTo>
                      <a:lnTo>
                        <a:pt x="1045" y="47"/>
                      </a:lnTo>
                      <a:lnTo>
                        <a:pt x="1033" y="64"/>
                      </a:lnTo>
                      <a:lnTo>
                        <a:pt x="1020" y="79"/>
                      </a:lnTo>
                      <a:lnTo>
                        <a:pt x="1007" y="95"/>
                      </a:lnTo>
                      <a:lnTo>
                        <a:pt x="994" y="111"/>
                      </a:lnTo>
                      <a:lnTo>
                        <a:pt x="981" y="126"/>
                      </a:lnTo>
                      <a:lnTo>
                        <a:pt x="968" y="141"/>
                      </a:lnTo>
                      <a:lnTo>
                        <a:pt x="953" y="157"/>
                      </a:lnTo>
                      <a:lnTo>
                        <a:pt x="940" y="171"/>
                      </a:lnTo>
                      <a:lnTo>
                        <a:pt x="927" y="185"/>
                      </a:lnTo>
                      <a:lnTo>
                        <a:pt x="914" y="199"/>
                      </a:lnTo>
                      <a:lnTo>
                        <a:pt x="901" y="211"/>
                      </a:lnTo>
                      <a:lnTo>
                        <a:pt x="887" y="224"/>
                      </a:lnTo>
                      <a:lnTo>
                        <a:pt x="875" y="235"/>
                      </a:lnTo>
                      <a:lnTo>
                        <a:pt x="867" y="243"/>
                      </a:lnTo>
                      <a:lnTo>
                        <a:pt x="856" y="253"/>
                      </a:lnTo>
                      <a:lnTo>
                        <a:pt x="841" y="265"/>
                      </a:lnTo>
                      <a:lnTo>
                        <a:pt x="823" y="279"/>
                      </a:lnTo>
                      <a:lnTo>
                        <a:pt x="803" y="297"/>
                      </a:lnTo>
                      <a:lnTo>
                        <a:pt x="780" y="315"/>
                      </a:lnTo>
                      <a:lnTo>
                        <a:pt x="755" y="337"/>
                      </a:lnTo>
                      <a:lnTo>
                        <a:pt x="728" y="359"/>
                      </a:lnTo>
                      <a:lnTo>
                        <a:pt x="698" y="383"/>
                      </a:lnTo>
                      <a:lnTo>
                        <a:pt x="667" y="407"/>
                      </a:lnTo>
                      <a:lnTo>
                        <a:pt x="635" y="434"/>
                      </a:lnTo>
                      <a:lnTo>
                        <a:pt x="601" y="460"/>
                      </a:lnTo>
                      <a:lnTo>
                        <a:pt x="566" y="489"/>
                      </a:lnTo>
                      <a:lnTo>
                        <a:pt x="531" y="517"/>
                      </a:lnTo>
                      <a:lnTo>
                        <a:pt x="495" y="545"/>
                      </a:lnTo>
                      <a:lnTo>
                        <a:pt x="459" y="575"/>
                      </a:lnTo>
                      <a:lnTo>
                        <a:pt x="422" y="603"/>
                      </a:lnTo>
                      <a:lnTo>
                        <a:pt x="386" y="633"/>
                      </a:lnTo>
                      <a:lnTo>
                        <a:pt x="349" y="662"/>
                      </a:lnTo>
                      <a:lnTo>
                        <a:pt x="313" y="689"/>
                      </a:lnTo>
                      <a:lnTo>
                        <a:pt x="278" y="717"/>
                      </a:lnTo>
                      <a:lnTo>
                        <a:pt x="244" y="743"/>
                      </a:lnTo>
                      <a:lnTo>
                        <a:pt x="211" y="769"/>
                      </a:lnTo>
                      <a:lnTo>
                        <a:pt x="179" y="794"/>
                      </a:lnTo>
                      <a:lnTo>
                        <a:pt x="149" y="817"/>
                      </a:lnTo>
                      <a:lnTo>
                        <a:pt x="120" y="839"/>
                      </a:lnTo>
                      <a:lnTo>
                        <a:pt x="94" y="858"/>
                      </a:lnTo>
                      <a:lnTo>
                        <a:pt x="70" y="876"/>
                      </a:lnTo>
                      <a:lnTo>
                        <a:pt x="48" y="892"/>
                      </a:lnTo>
                      <a:lnTo>
                        <a:pt x="29" y="906"/>
                      </a:lnTo>
                      <a:lnTo>
                        <a:pt x="13" y="917"/>
                      </a:lnTo>
                      <a:lnTo>
                        <a:pt x="0" y="925"/>
                      </a:lnTo>
                      <a:lnTo>
                        <a:pt x="239" y="416"/>
                      </a:lnTo>
                      <a:lnTo>
                        <a:pt x="1078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0" name="Freeform 113"/>
                <p:cNvSpPr>
                  <a:spLocks/>
                </p:cNvSpPr>
                <p:nvPr/>
              </p:nvSpPr>
              <p:spPr bwMode="auto">
                <a:xfrm>
                  <a:off x="-563" y="2129"/>
                  <a:ext cx="41" cy="43"/>
                </a:xfrm>
                <a:custGeom>
                  <a:avLst/>
                  <a:gdLst/>
                  <a:ahLst/>
                  <a:cxnLst>
                    <a:cxn ang="0">
                      <a:pos x="201" y="468"/>
                    </a:cxn>
                    <a:cxn ang="0">
                      <a:pos x="0" y="897"/>
                    </a:cxn>
                    <a:cxn ang="0">
                      <a:pos x="13" y="889"/>
                    </a:cxn>
                    <a:cxn ang="0">
                      <a:pos x="29" y="878"/>
                    </a:cxn>
                    <a:cxn ang="0">
                      <a:pos x="48" y="864"/>
                    </a:cxn>
                    <a:cxn ang="0">
                      <a:pos x="70" y="848"/>
                    </a:cxn>
                    <a:cxn ang="0">
                      <a:pos x="94" y="830"/>
                    </a:cxn>
                    <a:cxn ang="0">
                      <a:pos x="120" y="811"/>
                    </a:cxn>
                    <a:cxn ang="0">
                      <a:pos x="149" y="789"/>
                    </a:cxn>
                    <a:cxn ang="0">
                      <a:pos x="179" y="766"/>
                    </a:cxn>
                    <a:cxn ang="0">
                      <a:pos x="211" y="741"/>
                    </a:cxn>
                    <a:cxn ang="0">
                      <a:pos x="244" y="715"/>
                    </a:cxn>
                    <a:cxn ang="0">
                      <a:pos x="278" y="689"/>
                    </a:cxn>
                    <a:cxn ang="0">
                      <a:pos x="313" y="661"/>
                    </a:cxn>
                    <a:cxn ang="0">
                      <a:pos x="349" y="634"/>
                    </a:cxn>
                    <a:cxn ang="0">
                      <a:pos x="386" y="605"/>
                    </a:cxn>
                    <a:cxn ang="0">
                      <a:pos x="422" y="575"/>
                    </a:cxn>
                    <a:cxn ang="0">
                      <a:pos x="459" y="547"/>
                    </a:cxn>
                    <a:cxn ang="0">
                      <a:pos x="495" y="517"/>
                    </a:cxn>
                    <a:cxn ang="0">
                      <a:pos x="531" y="489"/>
                    </a:cxn>
                    <a:cxn ang="0">
                      <a:pos x="566" y="461"/>
                    </a:cxn>
                    <a:cxn ang="0">
                      <a:pos x="601" y="432"/>
                    </a:cxn>
                    <a:cxn ang="0">
                      <a:pos x="635" y="406"/>
                    </a:cxn>
                    <a:cxn ang="0">
                      <a:pos x="667" y="379"/>
                    </a:cxn>
                    <a:cxn ang="0">
                      <a:pos x="698" y="355"/>
                    </a:cxn>
                    <a:cxn ang="0">
                      <a:pos x="728" y="331"/>
                    </a:cxn>
                    <a:cxn ang="0">
                      <a:pos x="755" y="309"/>
                    </a:cxn>
                    <a:cxn ang="0">
                      <a:pos x="780" y="287"/>
                    </a:cxn>
                    <a:cxn ang="0">
                      <a:pos x="803" y="269"/>
                    </a:cxn>
                    <a:cxn ang="0">
                      <a:pos x="823" y="251"/>
                    </a:cxn>
                    <a:cxn ang="0">
                      <a:pos x="841" y="237"/>
                    </a:cxn>
                    <a:cxn ang="0">
                      <a:pos x="856" y="225"/>
                    </a:cxn>
                    <a:cxn ang="0">
                      <a:pos x="867" y="215"/>
                    </a:cxn>
                    <a:cxn ang="0">
                      <a:pos x="875" y="207"/>
                    </a:cxn>
                    <a:cxn ang="0">
                      <a:pos x="887" y="196"/>
                    </a:cxn>
                    <a:cxn ang="0">
                      <a:pos x="900" y="184"/>
                    </a:cxn>
                    <a:cxn ang="0">
                      <a:pos x="912" y="172"/>
                    </a:cxn>
                    <a:cxn ang="0">
                      <a:pos x="924" y="159"/>
                    </a:cxn>
                    <a:cxn ang="0">
                      <a:pos x="937" y="146"/>
                    </a:cxn>
                    <a:cxn ang="0">
                      <a:pos x="949" y="133"/>
                    </a:cxn>
                    <a:cxn ang="0">
                      <a:pos x="961" y="119"/>
                    </a:cxn>
                    <a:cxn ang="0">
                      <a:pos x="974" y="106"/>
                    </a:cxn>
                    <a:cxn ang="0">
                      <a:pos x="986" y="93"/>
                    </a:cxn>
                    <a:cxn ang="0">
                      <a:pos x="997" y="80"/>
                    </a:cxn>
                    <a:cxn ang="0">
                      <a:pos x="1009" y="65"/>
                    </a:cxn>
                    <a:cxn ang="0">
                      <a:pos x="1020" y="52"/>
                    </a:cxn>
                    <a:cxn ang="0">
                      <a:pos x="1032" y="39"/>
                    </a:cxn>
                    <a:cxn ang="0">
                      <a:pos x="1042" y="25"/>
                    </a:cxn>
                    <a:cxn ang="0">
                      <a:pos x="1052" y="12"/>
                    </a:cxn>
                    <a:cxn ang="0">
                      <a:pos x="1062" y="0"/>
                    </a:cxn>
                    <a:cxn ang="0">
                      <a:pos x="201" y="468"/>
                    </a:cxn>
                  </a:cxnLst>
                  <a:rect l="0" t="0" r="r" b="b"/>
                  <a:pathLst>
                    <a:path w="1062" h="897">
                      <a:moveTo>
                        <a:pt x="201" y="468"/>
                      </a:moveTo>
                      <a:lnTo>
                        <a:pt x="0" y="897"/>
                      </a:lnTo>
                      <a:lnTo>
                        <a:pt x="13" y="889"/>
                      </a:lnTo>
                      <a:lnTo>
                        <a:pt x="29" y="878"/>
                      </a:lnTo>
                      <a:lnTo>
                        <a:pt x="48" y="864"/>
                      </a:lnTo>
                      <a:lnTo>
                        <a:pt x="70" y="848"/>
                      </a:lnTo>
                      <a:lnTo>
                        <a:pt x="94" y="830"/>
                      </a:lnTo>
                      <a:lnTo>
                        <a:pt x="120" y="811"/>
                      </a:lnTo>
                      <a:lnTo>
                        <a:pt x="149" y="789"/>
                      </a:lnTo>
                      <a:lnTo>
                        <a:pt x="179" y="766"/>
                      </a:lnTo>
                      <a:lnTo>
                        <a:pt x="211" y="741"/>
                      </a:lnTo>
                      <a:lnTo>
                        <a:pt x="244" y="715"/>
                      </a:lnTo>
                      <a:lnTo>
                        <a:pt x="278" y="689"/>
                      </a:lnTo>
                      <a:lnTo>
                        <a:pt x="313" y="661"/>
                      </a:lnTo>
                      <a:lnTo>
                        <a:pt x="349" y="634"/>
                      </a:lnTo>
                      <a:lnTo>
                        <a:pt x="386" y="605"/>
                      </a:lnTo>
                      <a:lnTo>
                        <a:pt x="422" y="575"/>
                      </a:lnTo>
                      <a:lnTo>
                        <a:pt x="459" y="547"/>
                      </a:lnTo>
                      <a:lnTo>
                        <a:pt x="495" y="517"/>
                      </a:lnTo>
                      <a:lnTo>
                        <a:pt x="531" y="489"/>
                      </a:lnTo>
                      <a:lnTo>
                        <a:pt x="566" y="461"/>
                      </a:lnTo>
                      <a:lnTo>
                        <a:pt x="601" y="432"/>
                      </a:lnTo>
                      <a:lnTo>
                        <a:pt x="635" y="406"/>
                      </a:lnTo>
                      <a:lnTo>
                        <a:pt x="667" y="379"/>
                      </a:lnTo>
                      <a:lnTo>
                        <a:pt x="698" y="355"/>
                      </a:lnTo>
                      <a:lnTo>
                        <a:pt x="728" y="331"/>
                      </a:lnTo>
                      <a:lnTo>
                        <a:pt x="755" y="309"/>
                      </a:lnTo>
                      <a:lnTo>
                        <a:pt x="780" y="287"/>
                      </a:lnTo>
                      <a:lnTo>
                        <a:pt x="803" y="269"/>
                      </a:lnTo>
                      <a:lnTo>
                        <a:pt x="823" y="251"/>
                      </a:lnTo>
                      <a:lnTo>
                        <a:pt x="841" y="237"/>
                      </a:lnTo>
                      <a:lnTo>
                        <a:pt x="856" y="225"/>
                      </a:lnTo>
                      <a:lnTo>
                        <a:pt x="867" y="215"/>
                      </a:lnTo>
                      <a:lnTo>
                        <a:pt x="875" y="207"/>
                      </a:lnTo>
                      <a:lnTo>
                        <a:pt x="887" y="196"/>
                      </a:lnTo>
                      <a:lnTo>
                        <a:pt x="900" y="184"/>
                      </a:lnTo>
                      <a:lnTo>
                        <a:pt x="912" y="172"/>
                      </a:lnTo>
                      <a:lnTo>
                        <a:pt x="924" y="159"/>
                      </a:lnTo>
                      <a:lnTo>
                        <a:pt x="937" y="146"/>
                      </a:lnTo>
                      <a:lnTo>
                        <a:pt x="949" y="133"/>
                      </a:lnTo>
                      <a:lnTo>
                        <a:pt x="961" y="119"/>
                      </a:lnTo>
                      <a:lnTo>
                        <a:pt x="974" y="106"/>
                      </a:lnTo>
                      <a:lnTo>
                        <a:pt x="986" y="93"/>
                      </a:lnTo>
                      <a:lnTo>
                        <a:pt x="997" y="80"/>
                      </a:lnTo>
                      <a:lnTo>
                        <a:pt x="1009" y="65"/>
                      </a:lnTo>
                      <a:lnTo>
                        <a:pt x="1020" y="52"/>
                      </a:lnTo>
                      <a:lnTo>
                        <a:pt x="1032" y="39"/>
                      </a:lnTo>
                      <a:lnTo>
                        <a:pt x="1042" y="25"/>
                      </a:lnTo>
                      <a:lnTo>
                        <a:pt x="1052" y="12"/>
                      </a:lnTo>
                      <a:lnTo>
                        <a:pt x="1062" y="0"/>
                      </a:lnTo>
                      <a:lnTo>
                        <a:pt x="201" y="46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1" name="Freeform 114"/>
                <p:cNvSpPr>
                  <a:spLocks/>
                </p:cNvSpPr>
                <p:nvPr/>
              </p:nvSpPr>
              <p:spPr bwMode="auto">
                <a:xfrm>
                  <a:off x="-578" y="2031"/>
                  <a:ext cx="63" cy="146"/>
                </a:xfrm>
                <a:custGeom>
                  <a:avLst/>
                  <a:gdLst/>
                  <a:ahLst/>
                  <a:cxnLst>
                    <a:cxn ang="0">
                      <a:pos x="1589" y="40"/>
                    </a:cxn>
                    <a:cxn ang="0">
                      <a:pos x="1631" y="109"/>
                    </a:cxn>
                    <a:cxn ang="0">
                      <a:pos x="1655" y="209"/>
                    </a:cxn>
                    <a:cxn ang="0">
                      <a:pos x="1660" y="335"/>
                    </a:cxn>
                    <a:cxn ang="0">
                      <a:pos x="1649" y="486"/>
                    </a:cxn>
                    <a:cxn ang="0">
                      <a:pos x="1621" y="657"/>
                    </a:cxn>
                    <a:cxn ang="0">
                      <a:pos x="1576" y="847"/>
                    </a:cxn>
                    <a:cxn ang="0">
                      <a:pos x="1515" y="1053"/>
                    </a:cxn>
                    <a:cxn ang="0">
                      <a:pos x="1439" y="1271"/>
                    </a:cxn>
                    <a:cxn ang="0">
                      <a:pos x="1348" y="1498"/>
                    </a:cxn>
                    <a:cxn ang="0">
                      <a:pos x="1244" y="1732"/>
                    </a:cxn>
                    <a:cxn ang="0">
                      <a:pos x="1129" y="1962"/>
                    </a:cxn>
                    <a:cxn ang="0">
                      <a:pos x="1011" y="2175"/>
                    </a:cxn>
                    <a:cxn ang="0">
                      <a:pos x="890" y="2373"/>
                    </a:cxn>
                    <a:cxn ang="0">
                      <a:pos x="770" y="2550"/>
                    </a:cxn>
                    <a:cxn ang="0">
                      <a:pos x="652" y="2704"/>
                    </a:cxn>
                    <a:cxn ang="0">
                      <a:pos x="537" y="2835"/>
                    </a:cxn>
                    <a:cxn ang="0">
                      <a:pos x="428" y="2938"/>
                    </a:cxn>
                    <a:cxn ang="0">
                      <a:pos x="328" y="3014"/>
                    </a:cxn>
                    <a:cxn ang="0">
                      <a:pos x="236" y="3058"/>
                    </a:cxn>
                    <a:cxn ang="0">
                      <a:pos x="156" y="3068"/>
                    </a:cxn>
                    <a:cxn ang="0">
                      <a:pos x="90" y="3043"/>
                    </a:cxn>
                    <a:cxn ang="0">
                      <a:pos x="41" y="2985"/>
                    </a:cxn>
                    <a:cxn ang="0">
                      <a:pos x="12" y="2895"/>
                    </a:cxn>
                    <a:cxn ang="0">
                      <a:pos x="0" y="2778"/>
                    </a:cxn>
                    <a:cxn ang="0">
                      <a:pos x="6" y="2634"/>
                    </a:cxn>
                    <a:cxn ang="0">
                      <a:pos x="29" y="2470"/>
                    </a:cxn>
                    <a:cxn ang="0">
                      <a:pos x="69" y="2286"/>
                    </a:cxn>
                    <a:cxn ang="0">
                      <a:pos x="123" y="2086"/>
                    </a:cxn>
                    <a:cxn ang="0">
                      <a:pos x="194" y="1871"/>
                    </a:cxn>
                    <a:cxn ang="0">
                      <a:pos x="281" y="1647"/>
                    </a:cxn>
                    <a:cxn ang="0">
                      <a:pos x="380" y="1415"/>
                    </a:cxn>
                    <a:cxn ang="0">
                      <a:pos x="493" y="1182"/>
                    </a:cxn>
                    <a:cxn ang="0">
                      <a:pos x="610" y="962"/>
                    </a:cxn>
                    <a:cxn ang="0">
                      <a:pos x="730" y="760"/>
                    </a:cxn>
                    <a:cxn ang="0">
                      <a:pos x="851" y="576"/>
                    </a:cxn>
                    <a:cxn ang="0">
                      <a:pos x="970" y="413"/>
                    </a:cxn>
                    <a:cxn ang="0">
                      <a:pos x="1086" y="275"/>
                    </a:cxn>
                    <a:cxn ang="0">
                      <a:pos x="1197" y="162"/>
                    </a:cxn>
                    <a:cxn ang="0">
                      <a:pos x="1301" y="77"/>
                    </a:cxn>
                    <a:cxn ang="0">
                      <a:pos x="1395" y="21"/>
                    </a:cxn>
                    <a:cxn ang="0">
                      <a:pos x="1479" y="0"/>
                    </a:cxn>
                    <a:cxn ang="0">
                      <a:pos x="1551" y="12"/>
                    </a:cxn>
                  </a:cxnLst>
                  <a:rect l="0" t="0" r="r" b="b"/>
                  <a:pathLst>
                    <a:path w="1660" h="3068">
                      <a:moveTo>
                        <a:pt x="1551" y="12"/>
                      </a:moveTo>
                      <a:lnTo>
                        <a:pt x="1571" y="25"/>
                      </a:lnTo>
                      <a:lnTo>
                        <a:pt x="1589" y="40"/>
                      </a:lnTo>
                      <a:lnTo>
                        <a:pt x="1605" y="60"/>
                      </a:lnTo>
                      <a:lnTo>
                        <a:pt x="1620" y="83"/>
                      </a:lnTo>
                      <a:lnTo>
                        <a:pt x="1631" y="109"/>
                      </a:lnTo>
                      <a:lnTo>
                        <a:pt x="1641" y="140"/>
                      </a:lnTo>
                      <a:lnTo>
                        <a:pt x="1649" y="173"/>
                      </a:lnTo>
                      <a:lnTo>
                        <a:pt x="1655" y="209"/>
                      </a:lnTo>
                      <a:lnTo>
                        <a:pt x="1659" y="248"/>
                      </a:lnTo>
                      <a:lnTo>
                        <a:pt x="1660" y="290"/>
                      </a:lnTo>
                      <a:lnTo>
                        <a:pt x="1660" y="335"/>
                      </a:lnTo>
                      <a:lnTo>
                        <a:pt x="1658" y="382"/>
                      </a:lnTo>
                      <a:lnTo>
                        <a:pt x="1655" y="433"/>
                      </a:lnTo>
                      <a:lnTo>
                        <a:pt x="1649" y="486"/>
                      </a:lnTo>
                      <a:lnTo>
                        <a:pt x="1641" y="541"/>
                      </a:lnTo>
                      <a:lnTo>
                        <a:pt x="1632" y="598"/>
                      </a:lnTo>
                      <a:lnTo>
                        <a:pt x="1621" y="657"/>
                      </a:lnTo>
                      <a:lnTo>
                        <a:pt x="1607" y="719"/>
                      </a:lnTo>
                      <a:lnTo>
                        <a:pt x="1592" y="782"/>
                      </a:lnTo>
                      <a:lnTo>
                        <a:pt x="1576" y="847"/>
                      </a:lnTo>
                      <a:lnTo>
                        <a:pt x="1558" y="914"/>
                      </a:lnTo>
                      <a:lnTo>
                        <a:pt x="1537" y="982"/>
                      </a:lnTo>
                      <a:lnTo>
                        <a:pt x="1515" y="1053"/>
                      </a:lnTo>
                      <a:lnTo>
                        <a:pt x="1492" y="1124"/>
                      </a:lnTo>
                      <a:lnTo>
                        <a:pt x="1466" y="1197"/>
                      </a:lnTo>
                      <a:lnTo>
                        <a:pt x="1439" y="1271"/>
                      </a:lnTo>
                      <a:lnTo>
                        <a:pt x="1410" y="1345"/>
                      </a:lnTo>
                      <a:lnTo>
                        <a:pt x="1380" y="1421"/>
                      </a:lnTo>
                      <a:lnTo>
                        <a:pt x="1348" y="1498"/>
                      </a:lnTo>
                      <a:lnTo>
                        <a:pt x="1315" y="1575"/>
                      </a:lnTo>
                      <a:lnTo>
                        <a:pt x="1280" y="1653"/>
                      </a:lnTo>
                      <a:lnTo>
                        <a:pt x="1244" y="1732"/>
                      </a:lnTo>
                      <a:lnTo>
                        <a:pt x="1206" y="1809"/>
                      </a:lnTo>
                      <a:lnTo>
                        <a:pt x="1168" y="1886"/>
                      </a:lnTo>
                      <a:lnTo>
                        <a:pt x="1129" y="1962"/>
                      </a:lnTo>
                      <a:lnTo>
                        <a:pt x="1090" y="2034"/>
                      </a:lnTo>
                      <a:lnTo>
                        <a:pt x="1051" y="2106"/>
                      </a:lnTo>
                      <a:lnTo>
                        <a:pt x="1011" y="2175"/>
                      </a:lnTo>
                      <a:lnTo>
                        <a:pt x="971" y="2243"/>
                      </a:lnTo>
                      <a:lnTo>
                        <a:pt x="931" y="2309"/>
                      </a:lnTo>
                      <a:lnTo>
                        <a:pt x="890" y="2373"/>
                      </a:lnTo>
                      <a:lnTo>
                        <a:pt x="851" y="2434"/>
                      </a:lnTo>
                      <a:lnTo>
                        <a:pt x="810" y="2492"/>
                      </a:lnTo>
                      <a:lnTo>
                        <a:pt x="770" y="2550"/>
                      </a:lnTo>
                      <a:lnTo>
                        <a:pt x="731" y="2604"/>
                      </a:lnTo>
                      <a:lnTo>
                        <a:pt x="691" y="2655"/>
                      </a:lnTo>
                      <a:lnTo>
                        <a:pt x="652" y="2704"/>
                      </a:lnTo>
                      <a:lnTo>
                        <a:pt x="613" y="2750"/>
                      </a:lnTo>
                      <a:lnTo>
                        <a:pt x="574" y="2794"/>
                      </a:lnTo>
                      <a:lnTo>
                        <a:pt x="537" y="2835"/>
                      </a:lnTo>
                      <a:lnTo>
                        <a:pt x="500" y="2872"/>
                      </a:lnTo>
                      <a:lnTo>
                        <a:pt x="464" y="2906"/>
                      </a:lnTo>
                      <a:lnTo>
                        <a:pt x="428" y="2938"/>
                      </a:lnTo>
                      <a:lnTo>
                        <a:pt x="394" y="2967"/>
                      </a:lnTo>
                      <a:lnTo>
                        <a:pt x="360" y="2991"/>
                      </a:lnTo>
                      <a:lnTo>
                        <a:pt x="328" y="3014"/>
                      </a:lnTo>
                      <a:lnTo>
                        <a:pt x="296" y="3031"/>
                      </a:lnTo>
                      <a:lnTo>
                        <a:pt x="266" y="3046"/>
                      </a:lnTo>
                      <a:lnTo>
                        <a:pt x="236" y="3058"/>
                      </a:lnTo>
                      <a:lnTo>
                        <a:pt x="208" y="3065"/>
                      </a:lnTo>
                      <a:lnTo>
                        <a:pt x="181" y="3068"/>
                      </a:lnTo>
                      <a:lnTo>
                        <a:pt x="156" y="3068"/>
                      </a:lnTo>
                      <a:lnTo>
                        <a:pt x="133" y="3064"/>
                      </a:lnTo>
                      <a:lnTo>
                        <a:pt x="110" y="3056"/>
                      </a:lnTo>
                      <a:lnTo>
                        <a:pt x="90" y="3043"/>
                      </a:lnTo>
                      <a:lnTo>
                        <a:pt x="72" y="3028"/>
                      </a:lnTo>
                      <a:lnTo>
                        <a:pt x="55" y="3008"/>
                      </a:lnTo>
                      <a:lnTo>
                        <a:pt x="41" y="2985"/>
                      </a:lnTo>
                      <a:lnTo>
                        <a:pt x="30" y="2959"/>
                      </a:lnTo>
                      <a:lnTo>
                        <a:pt x="20" y="2928"/>
                      </a:lnTo>
                      <a:lnTo>
                        <a:pt x="12" y="2895"/>
                      </a:lnTo>
                      <a:lnTo>
                        <a:pt x="6" y="2859"/>
                      </a:lnTo>
                      <a:lnTo>
                        <a:pt x="1" y="2820"/>
                      </a:lnTo>
                      <a:lnTo>
                        <a:pt x="0" y="2778"/>
                      </a:lnTo>
                      <a:lnTo>
                        <a:pt x="0" y="2733"/>
                      </a:lnTo>
                      <a:lnTo>
                        <a:pt x="2" y="2686"/>
                      </a:lnTo>
                      <a:lnTo>
                        <a:pt x="6" y="2634"/>
                      </a:lnTo>
                      <a:lnTo>
                        <a:pt x="12" y="2582"/>
                      </a:lnTo>
                      <a:lnTo>
                        <a:pt x="20" y="2527"/>
                      </a:lnTo>
                      <a:lnTo>
                        <a:pt x="29" y="2470"/>
                      </a:lnTo>
                      <a:lnTo>
                        <a:pt x="40" y="2411"/>
                      </a:lnTo>
                      <a:lnTo>
                        <a:pt x="53" y="2349"/>
                      </a:lnTo>
                      <a:lnTo>
                        <a:pt x="69" y="2286"/>
                      </a:lnTo>
                      <a:lnTo>
                        <a:pt x="85" y="2220"/>
                      </a:lnTo>
                      <a:lnTo>
                        <a:pt x="103" y="2154"/>
                      </a:lnTo>
                      <a:lnTo>
                        <a:pt x="123" y="2086"/>
                      </a:lnTo>
                      <a:lnTo>
                        <a:pt x="146" y="2015"/>
                      </a:lnTo>
                      <a:lnTo>
                        <a:pt x="169" y="1944"/>
                      </a:lnTo>
                      <a:lnTo>
                        <a:pt x="194" y="1871"/>
                      </a:lnTo>
                      <a:lnTo>
                        <a:pt x="222" y="1797"/>
                      </a:lnTo>
                      <a:lnTo>
                        <a:pt x="250" y="1723"/>
                      </a:lnTo>
                      <a:lnTo>
                        <a:pt x="281" y="1647"/>
                      </a:lnTo>
                      <a:lnTo>
                        <a:pt x="312" y="1570"/>
                      </a:lnTo>
                      <a:lnTo>
                        <a:pt x="346" y="1493"/>
                      </a:lnTo>
                      <a:lnTo>
                        <a:pt x="380" y="1415"/>
                      </a:lnTo>
                      <a:lnTo>
                        <a:pt x="417" y="1336"/>
                      </a:lnTo>
                      <a:lnTo>
                        <a:pt x="455" y="1258"/>
                      </a:lnTo>
                      <a:lnTo>
                        <a:pt x="493" y="1182"/>
                      </a:lnTo>
                      <a:lnTo>
                        <a:pt x="532" y="1107"/>
                      </a:lnTo>
                      <a:lnTo>
                        <a:pt x="570" y="1034"/>
                      </a:lnTo>
                      <a:lnTo>
                        <a:pt x="610" y="962"/>
                      </a:lnTo>
                      <a:lnTo>
                        <a:pt x="650" y="892"/>
                      </a:lnTo>
                      <a:lnTo>
                        <a:pt x="690" y="825"/>
                      </a:lnTo>
                      <a:lnTo>
                        <a:pt x="730" y="760"/>
                      </a:lnTo>
                      <a:lnTo>
                        <a:pt x="770" y="696"/>
                      </a:lnTo>
                      <a:lnTo>
                        <a:pt x="810" y="635"/>
                      </a:lnTo>
                      <a:lnTo>
                        <a:pt x="851" y="576"/>
                      </a:lnTo>
                      <a:lnTo>
                        <a:pt x="890" y="519"/>
                      </a:lnTo>
                      <a:lnTo>
                        <a:pt x="930" y="465"/>
                      </a:lnTo>
                      <a:lnTo>
                        <a:pt x="970" y="413"/>
                      </a:lnTo>
                      <a:lnTo>
                        <a:pt x="1009" y="364"/>
                      </a:lnTo>
                      <a:lnTo>
                        <a:pt x="1048" y="318"/>
                      </a:lnTo>
                      <a:lnTo>
                        <a:pt x="1086" y="275"/>
                      </a:lnTo>
                      <a:lnTo>
                        <a:pt x="1124" y="234"/>
                      </a:lnTo>
                      <a:lnTo>
                        <a:pt x="1160" y="196"/>
                      </a:lnTo>
                      <a:lnTo>
                        <a:pt x="1197" y="162"/>
                      </a:lnTo>
                      <a:lnTo>
                        <a:pt x="1233" y="130"/>
                      </a:lnTo>
                      <a:lnTo>
                        <a:pt x="1267" y="101"/>
                      </a:lnTo>
                      <a:lnTo>
                        <a:pt x="1301" y="77"/>
                      </a:lnTo>
                      <a:lnTo>
                        <a:pt x="1333" y="55"/>
                      </a:lnTo>
                      <a:lnTo>
                        <a:pt x="1365" y="37"/>
                      </a:lnTo>
                      <a:lnTo>
                        <a:pt x="1395" y="21"/>
                      </a:lnTo>
                      <a:lnTo>
                        <a:pt x="1425" y="10"/>
                      </a:lnTo>
                      <a:lnTo>
                        <a:pt x="1453" y="3"/>
                      </a:lnTo>
                      <a:lnTo>
                        <a:pt x="1479" y="0"/>
                      </a:lnTo>
                      <a:lnTo>
                        <a:pt x="1505" y="0"/>
                      </a:lnTo>
                      <a:lnTo>
                        <a:pt x="1528" y="4"/>
                      </a:lnTo>
                      <a:lnTo>
                        <a:pt x="1551" y="1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2" name="Freeform 115"/>
                <p:cNvSpPr>
                  <a:spLocks/>
                </p:cNvSpPr>
                <p:nvPr/>
              </p:nvSpPr>
              <p:spPr bwMode="auto">
                <a:xfrm>
                  <a:off x="-578" y="2031"/>
                  <a:ext cx="63" cy="146"/>
                </a:xfrm>
                <a:custGeom>
                  <a:avLst/>
                  <a:gdLst/>
                  <a:ahLst/>
                  <a:cxnLst>
                    <a:cxn ang="0">
                      <a:pos x="1571" y="25"/>
                    </a:cxn>
                    <a:cxn ang="0">
                      <a:pos x="1620" y="83"/>
                    </a:cxn>
                    <a:cxn ang="0">
                      <a:pos x="1649" y="173"/>
                    </a:cxn>
                    <a:cxn ang="0">
                      <a:pos x="1660" y="290"/>
                    </a:cxn>
                    <a:cxn ang="0">
                      <a:pos x="1655" y="433"/>
                    </a:cxn>
                    <a:cxn ang="0">
                      <a:pos x="1632" y="598"/>
                    </a:cxn>
                    <a:cxn ang="0">
                      <a:pos x="1592" y="782"/>
                    </a:cxn>
                    <a:cxn ang="0">
                      <a:pos x="1537" y="982"/>
                    </a:cxn>
                    <a:cxn ang="0">
                      <a:pos x="1466" y="1197"/>
                    </a:cxn>
                    <a:cxn ang="0">
                      <a:pos x="1380" y="1421"/>
                    </a:cxn>
                    <a:cxn ang="0">
                      <a:pos x="1280" y="1653"/>
                    </a:cxn>
                    <a:cxn ang="0">
                      <a:pos x="1206" y="1809"/>
                    </a:cxn>
                    <a:cxn ang="0">
                      <a:pos x="1090" y="2034"/>
                    </a:cxn>
                    <a:cxn ang="0">
                      <a:pos x="971" y="2243"/>
                    </a:cxn>
                    <a:cxn ang="0">
                      <a:pos x="851" y="2434"/>
                    </a:cxn>
                    <a:cxn ang="0">
                      <a:pos x="731" y="2604"/>
                    </a:cxn>
                    <a:cxn ang="0">
                      <a:pos x="613" y="2750"/>
                    </a:cxn>
                    <a:cxn ang="0">
                      <a:pos x="500" y="2872"/>
                    </a:cxn>
                    <a:cxn ang="0">
                      <a:pos x="394" y="2967"/>
                    </a:cxn>
                    <a:cxn ang="0">
                      <a:pos x="296" y="3031"/>
                    </a:cxn>
                    <a:cxn ang="0">
                      <a:pos x="208" y="3065"/>
                    </a:cxn>
                    <a:cxn ang="0">
                      <a:pos x="133" y="3064"/>
                    </a:cxn>
                    <a:cxn ang="0">
                      <a:pos x="90" y="3043"/>
                    </a:cxn>
                    <a:cxn ang="0">
                      <a:pos x="41" y="2985"/>
                    </a:cxn>
                    <a:cxn ang="0">
                      <a:pos x="12" y="2895"/>
                    </a:cxn>
                    <a:cxn ang="0">
                      <a:pos x="0" y="2778"/>
                    </a:cxn>
                    <a:cxn ang="0">
                      <a:pos x="6" y="2634"/>
                    </a:cxn>
                    <a:cxn ang="0">
                      <a:pos x="29" y="2470"/>
                    </a:cxn>
                    <a:cxn ang="0">
                      <a:pos x="69" y="2286"/>
                    </a:cxn>
                    <a:cxn ang="0">
                      <a:pos x="123" y="2086"/>
                    </a:cxn>
                    <a:cxn ang="0">
                      <a:pos x="194" y="1871"/>
                    </a:cxn>
                    <a:cxn ang="0">
                      <a:pos x="281" y="1647"/>
                    </a:cxn>
                    <a:cxn ang="0">
                      <a:pos x="380" y="1415"/>
                    </a:cxn>
                    <a:cxn ang="0">
                      <a:pos x="455" y="1258"/>
                    </a:cxn>
                    <a:cxn ang="0">
                      <a:pos x="570" y="1034"/>
                    </a:cxn>
                    <a:cxn ang="0">
                      <a:pos x="690" y="825"/>
                    </a:cxn>
                    <a:cxn ang="0">
                      <a:pos x="810" y="635"/>
                    </a:cxn>
                    <a:cxn ang="0">
                      <a:pos x="930" y="465"/>
                    </a:cxn>
                    <a:cxn ang="0">
                      <a:pos x="1048" y="318"/>
                    </a:cxn>
                    <a:cxn ang="0">
                      <a:pos x="1160" y="196"/>
                    </a:cxn>
                    <a:cxn ang="0">
                      <a:pos x="1267" y="101"/>
                    </a:cxn>
                    <a:cxn ang="0">
                      <a:pos x="1365" y="37"/>
                    </a:cxn>
                    <a:cxn ang="0">
                      <a:pos x="1453" y="3"/>
                    </a:cxn>
                    <a:cxn ang="0">
                      <a:pos x="1528" y="4"/>
                    </a:cxn>
                  </a:cxnLst>
                  <a:rect l="0" t="0" r="r" b="b"/>
                  <a:pathLst>
                    <a:path w="1660" h="3068">
                      <a:moveTo>
                        <a:pt x="1551" y="12"/>
                      </a:moveTo>
                      <a:lnTo>
                        <a:pt x="1551" y="12"/>
                      </a:lnTo>
                      <a:lnTo>
                        <a:pt x="1571" y="25"/>
                      </a:lnTo>
                      <a:lnTo>
                        <a:pt x="1589" y="40"/>
                      </a:lnTo>
                      <a:lnTo>
                        <a:pt x="1605" y="60"/>
                      </a:lnTo>
                      <a:lnTo>
                        <a:pt x="1620" y="83"/>
                      </a:lnTo>
                      <a:lnTo>
                        <a:pt x="1631" y="109"/>
                      </a:lnTo>
                      <a:lnTo>
                        <a:pt x="1641" y="140"/>
                      </a:lnTo>
                      <a:lnTo>
                        <a:pt x="1649" y="173"/>
                      </a:lnTo>
                      <a:lnTo>
                        <a:pt x="1655" y="209"/>
                      </a:lnTo>
                      <a:lnTo>
                        <a:pt x="1659" y="248"/>
                      </a:lnTo>
                      <a:lnTo>
                        <a:pt x="1660" y="290"/>
                      </a:lnTo>
                      <a:lnTo>
                        <a:pt x="1660" y="335"/>
                      </a:lnTo>
                      <a:lnTo>
                        <a:pt x="1658" y="382"/>
                      </a:lnTo>
                      <a:lnTo>
                        <a:pt x="1655" y="433"/>
                      </a:lnTo>
                      <a:lnTo>
                        <a:pt x="1649" y="486"/>
                      </a:lnTo>
                      <a:lnTo>
                        <a:pt x="1641" y="541"/>
                      </a:lnTo>
                      <a:lnTo>
                        <a:pt x="1632" y="598"/>
                      </a:lnTo>
                      <a:lnTo>
                        <a:pt x="1621" y="657"/>
                      </a:lnTo>
                      <a:lnTo>
                        <a:pt x="1607" y="719"/>
                      </a:lnTo>
                      <a:lnTo>
                        <a:pt x="1592" y="782"/>
                      </a:lnTo>
                      <a:lnTo>
                        <a:pt x="1576" y="847"/>
                      </a:lnTo>
                      <a:lnTo>
                        <a:pt x="1558" y="914"/>
                      </a:lnTo>
                      <a:lnTo>
                        <a:pt x="1537" y="982"/>
                      </a:lnTo>
                      <a:lnTo>
                        <a:pt x="1515" y="1053"/>
                      </a:lnTo>
                      <a:lnTo>
                        <a:pt x="1492" y="1124"/>
                      </a:lnTo>
                      <a:lnTo>
                        <a:pt x="1466" y="1197"/>
                      </a:lnTo>
                      <a:lnTo>
                        <a:pt x="1439" y="1271"/>
                      </a:lnTo>
                      <a:lnTo>
                        <a:pt x="1410" y="1345"/>
                      </a:lnTo>
                      <a:lnTo>
                        <a:pt x="1380" y="1421"/>
                      </a:lnTo>
                      <a:lnTo>
                        <a:pt x="1348" y="1498"/>
                      </a:lnTo>
                      <a:lnTo>
                        <a:pt x="1315" y="1575"/>
                      </a:lnTo>
                      <a:lnTo>
                        <a:pt x="1280" y="1653"/>
                      </a:lnTo>
                      <a:lnTo>
                        <a:pt x="1244" y="1732"/>
                      </a:lnTo>
                      <a:lnTo>
                        <a:pt x="1244" y="1732"/>
                      </a:lnTo>
                      <a:lnTo>
                        <a:pt x="1206" y="1809"/>
                      </a:lnTo>
                      <a:lnTo>
                        <a:pt x="1168" y="1886"/>
                      </a:lnTo>
                      <a:lnTo>
                        <a:pt x="1129" y="1962"/>
                      </a:lnTo>
                      <a:lnTo>
                        <a:pt x="1090" y="2034"/>
                      </a:lnTo>
                      <a:lnTo>
                        <a:pt x="1051" y="2106"/>
                      </a:lnTo>
                      <a:lnTo>
                        <a:pt x="1011" y="2175"/>
                      </a:lnTo>
                      <a:lnTo>
                        <a:pt x="971" y="2243"/>
                      </a:lnTo>
                      <a:lnTo>
                        <a:pt x="931" y="2309"/>
                      </a:lnTo>
                      <a:lnTo>
                        <a:pt x="890" y="2373"/>
                      </a:lnTo>
                      <a:lnTo>
                        <a:pt x="851" y="2434"/>
                      </a:lnTo>
                      <a:lnTo>
                        <a:pt x="810" y="2492"/>
                      </a:lnTo>
                      <a:lnTo>
                        <a:pt x="770" y="2550"/>
                      </a:lnTo>
                      <a:lnTo>
                        <a:pt x="731" y="2604"/>
                      </a:lnTo>
                      <a:lnTo>
                        <a:pt x="691" y="2655"/>
                      </a:lnTo>
                      <a:lnTo>
                        <a:pt x="652" y="2704"/>
                      </a:lnTo>
                      <a:lnTo>
                        <a:pt x="613" y="2750"/>
                      </a:lnTo>
                      <a:lnTo>
                        <a:pt x="574" y="2794"/>
                      </a:lnTo>
                      <a:lnTo>
                        <a:pt x="537" y="2835"/>
                      </a:lnTo>
                      <a:lnTo>
                        <a:pt x="500" y="2872"/>
                      </a:lnTo>
                      <a:lnTo>
                        <a:pt x="464" y="2906"/>
                      </a:lnTo>
                      <a:lnTo>
                        <a:pt x="428" y="2938"/>
                      </a:lnTo>
                      <a:lnTo>
                        <a:pt x="394" y="2967"/>
                      </a:lnTo>
                      <a:lnTo>
                        <a:pt x="360" y="2991"/>
                      </a:lnTo>
                      <a:lnTo>
                        <a:pt x="328" y="3014"/>
                      </a:lnTo>
                      <a:lnTo>
                        <a:pt x="296" y="3031"/>
                      </a:lnTo>
                      <a:lnTo>
                        <a:pt x="266" y="3046"/>
                      </a:lnTo>
                      <a:lnTo>
                        <a:pt x="236" y="3058"/>
                      </a:lnTo>
                      <a:lnTo>
                        <a:pt x="208" y="3065"/>
                      </a:lnTo>
                      <a:lnTo>
                        <a:pt x="181" y="3068"/>
                      </a:lnTo>
                      <a:lnTo>
                        <a:pt x="156" y="3068"/>
                      </a:lnTo>
                      <a:lnTo>
                        <a:pt x="133" y="3064"/>
                      </a:lnTo>
                      <a:lnTo>
                        <a:pt x="110" y="3056"/>
                      </a:lnTo>
                      <a:lnTo>
                        <a:pt x="110" y="3056"/>
                      </a:lnTo>
                      <a:lnTo>
                        <a:pt x="90" y="3043"/>
                      </a:lnTo>
                      <a:lnTo>
                        <a:pt x="72" y="3028"/>
                      </a:lnTo>
                      <a:lnTo>
                        <a:pt x="55" y="3008"/>
                      </a:lnTo>
                      <a:lnTo>
                        <a:pt x="41" y="2985"/>
                      </a:lnTo>
                      <a:lnTo>
                        <a:pt x="30" y="2959"/>
                      </a:lnTo>
                      <a:lnTo>
                        <a:pt x="20" y="2928"/>
                      </a:lnTo>
                      <a:lnTo>
                        <a:pt x="12" y="2895"/>
                      </a:lnTo>
                      <a:lnTo>
                        <a:pt x="6" y="2859"/>
                      </a:lnTo>
                      <a:lnTo>
                        <a:pt x="1" y="2820"/>
                      </a:lnTo>
                      <a:lnTo>
                        <a:pt x="0" y="2778"/>
                      </a:lnTo>
                      <a:lnTo>
                        <a:pt x="0" y="2733"/>
                      </a:lnTo>
                      <a:lnTo>
                        <a:pt x="2" y="2686"/>
                      </a:lnTo>
                      <a:lnTo>
                        <a:pt x="6" y="2634"/>
                      </a:lnTo>
                      <a:lnTo>
                        <a:pt x="12" y="2582"/>
                      </a:lnTo>
                      <a:lnTo>
                        <a:pt x="20" y="2527"/>
                      </a:lnTo>
                      <a:lnTo>
                        <a:pt x="29" y="2470"/>
                      </a:lnTo>
                      <a:lnTo>
                        <a:pt x="40" y="2411"/>
                      </a:lnTo>
                      <a:lnTo>
                        <a:pt x="53" y="2349"/>
                      </a:lnTo>
                      <a:lnTo>
                        <a:pt x="69" y="2286"/>
                      </a:lnTo>
                      <a:lnTo>
                        <a:pt x="85" y="2220"/>
                      </a:lnTo>
                      <a:lnTo>
                        <a:pt x="103" y="2154"/>
                      </a:lnTo>
                      <a:lnTo>
                        <a:pt x="123" y="2086"/>
                      </a:lnTo>
                      <a:lnTo>
                        <a:pt x="146" y="2015"/>
                      </a:lnTo>
                      <a:lnTo>
                        <a:pt x="169" y="1944"/>
                      </a:lnTo>
                      <a:lnTo>
                        <a:pt x="194" y="1871"/>
                      </a:lnTo>
                      <a:lnTo>
                        <a:pt x="222" y="1797"/>
                      </a:lnTo>
                      <a:lnTo>
                        <a:pt x="250" y="1723"/>
                      </a:lnTo>
                      <a:lnTo>
                        <a:pt x="281" y="1647"/>
                      </a:lnTo>
                      <a:lnTo>
                        <a:pt x="312" y="1570"/>
                      </a:lnTo>
                      <a:lnTo>
                        <a:pt x="346" y="1493"/>
                      </a:lnTo>
                      <a:lnTo>
                        <a:pt x="380" y="1415"/>
                      </a:lnTo>
                      <a:lnTo>
                        <a:pt x="417" y="1336"/>
                      </a:lnTo>
                      <a:lnTo>
                        <a:pt x="417" y="1336"/>
                      </a:lnTo>
                      <a:lnTo>
                        <a:pt x="455" y="1258"/>
                      </a:lnTo>
                      <a:lnTo>
                        <a:pt x="493" y="1182"/>
                      </a:lnTo>
                      <a:lnTo>
                        <a:pt x="532" y="1107"/>
                      </a:lnTo>
                      <a:lnTo>
                        <a:pt x="570" y="1034"/>
                      </a:lnTo>
                      <a:lnTo>
                        <a:pt x="610" y="962"/>
                      </a:lnTo>
                      <a:lnTo>
                        <a:pt x="650" y="892"/>
                      </a:lnTo>
                      <a:lnTo>
                        <a:pt x="690" y="825"/>
                      </a:lnTo>
                      <a:lnTo>
                        <a:pt x="730" y="760"/>
                      </a:lnTo>
                      <a:lnTo>
                        <a:pt x="770" y="696"/>
                      </a:lnTo>
                      <a:lnTo>
                        <a:pt x="810" y="635"/>
                      </a:lnTo>
                      <a:lnTo>
                        <a:pt x="851" y="576"/>
                      </a:lnTo>
                      <a:lnTo>
                        <a:pt x="890" y="519"/>
                      </a:lnTo>
                      <a:lnTo>
                        <a:pt x="930" y="465"/>
                      </a:lnTo>
                      <a:lnTo>
                        <a:pt x="970" y="413"/>
                      </a:lnTo>
                      <a:lnTo>
                        <a:pt x="1009" y="364"/>
                      </a:lnTo>
                      <a:lnTo>
                        <a:pt x="1048" y="318"/>
                      </a:lnTo>
                      <a:lnTo>
                        <a:pt x="1086" y="275"/>
                      </a:lnTo>
                      <a:lnTo>
                        <a:pt x="1124" y="234"/>
                      </a:lnTo>
                      <a:lnTo>
                        <a:pt x="1160" y="196"/>
                      </a:lnTo>
                      <a:lnTo>
                        <a:pt x="1197" y="162"/>
                      </a:lnTo>
                      <a:lnTo>
                        <a:pt x="1233" y="130"/>
                      </a:lnTo>
                      <a:lnTo>
                        <a:pt x="1267" y="101"/>
                      </a:lnTo>
                      <a:lnTo>
                        <a:pt x="1301" y="77"/>
                      </a:lnTo>
                      <a:lnTo>
                        <a:pt x="1333" y="55"/>
                      </a:lnTo>
                      <a:lnTo>
                        <a:pt x="1365" y="37"/>
                      </a:lnTo>
                      <a:lnTo>
                        <a:pt x="1395" y="21"/>
                      </a:lnTo>
                      <a:lnTo>
                        <a:pt x="1425" y="10"/>
                      </a:lnTo>
                      <a:lnTo>
                        <a:pt x="1453" y="3"/>
                      </a:lnTo>
                      <a:lnTo>
                        <a:pt x="1479" y="0"/>
                      </a:lnTo>
                      <a:lnTo>
                        <a:pt x="1505" y="0"/>
                      </a:lnTo>
                      <a:lnTo>
                        <a:pt x="1528" y="4"/>
                      </a:lnTo>
                      <a:lnTo>
                        <a:pt x="1551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3" name="Freeform 116"/>
                <p:cNvSpPr>
                  <a:spLocks/>
                </p:cNvSpPr>
                <p:nvPr/>
              </p:nvSpPr>
              <p:spPr bwMode="auto">
                <a:xfrm>
                  <a:off x="-578" y="2122"/>
                  <a:ext cx="43" cy="54"/>
                </a:xfrm>
                <a:custGeom>
                  <a:avLst/>
                  <a:gdLst/>
                  <a:ahLst/>
                  <a:cxnLst>
                    <a:cxn ang="0">
                      <a:pos x="772" y="578"/>
                    </a:cxn>
                    <a:cxn ang="0">
                      <a:pos x="681" y="700"/>
                    </a:cxn>
                    <a:cxn ang="0">
                      <a:pos x="596" y="804"/>
                    </a:cxn>
                    <a:cxn ang="0">
                      <a:pos x="519" y="890"/>
                    </a:cxn>
                    <a:cxn ang="0">
                      <a:pos x="452" y="959"/>
                    </a:cxn>
                    <a:cxn ang="0">
                      <a:pos x="397" y="1010"/>
                    </a:cxn>
                    <a:cxn ang="0">
                      <a:pos x="358" y="1044"/>
                    </a:cxn>
                    <a:cxn ang="0">
                      <a:pos x="338" y="1060"/>
                    </a:cxn>
                    <a:cxn ang="0">
                      <a:pos x="291" y="1090"/>
                    </a:cxn>
                    <a:cxn ang="0">
                      <a:pos x="217" y="1124"/>
                    </a:cxn>
                    <a:cxn ang="0">
                      <a:pos x="157" y="1135"/>
                    </a:cxn>
                    <a:cxn ang="0">
                      <a:pos x="111" y="1126"/>
                    </a:cxn>
                    <a:cxn ang="0">
                      <a:pos x="76" y="1105"/>
                    </a:cxn>
                    <a:cxn ang="0">
                      <a:pos x="50" y="1075"/>
                    </a:cxn>
                    <a:cxn ang="0">
                      <a:pos x="33" y="1044"/>
                    </a:cxn>
                    <a:cxn ang="0">
                      <a:pos x="22" y="1015"/>
                    </a:cxn>
                    <a:cxn ang="0">
                      <a:pos x="12" y="975"/>
                    </a:cxn>
                    <a:cxn ang="0">
                      <a:pos x="3" y="916"/>
                    </a:cxn>
                    <a:cxn ang="0">
                      <a:pos x="0" y="851"/>
                    </a:cxn>
                    <a:cxn ang="0">
                      <a:pos x="1" y="782"/>
                    </a:cxn>
                    <a:cxn ang="0">
                      <a:pos x="7" y="711"/>
                    </a:cxn>
                    <a:cxn ang="0">
                      <a:pos x="16" y="639"/>
                    </a:cxn>
                    <a:cxn ang="0">
                      <a:pos x="29" y="566"/>
                    </a:cxn>
                    <a:cxn ang="0">
                      <a:pos x="43" y="495"/>
                    </a:cxn>
                    <a:cxn ang="0">
                      <a:pos x="59" y="427"/>
                    </a:cxn>
                    <a:cxn ang="0">
                      <a:pos x="75" y="363"/>
                    </a:cxn>
                    <a:cxn ang="0">
                      <a:pos x="91" y="303"/>
                    </a:cxn>
                    <a:cxn ang="0">
                      <a:pos x="106" y="250"/>
                    </a:cxn>
                    <a:cxn ang="0">
                      <a:pos x="121" y="206"/>
                    </a:cxn>
                    <a:cxn ang="0">
                      <a:pos x="132" y="171"/>
                    </a:cxn>
                    <a:cxn ang="0">
                      <a:pos x="140" y="145"/>
                    </a:cxn>
                    <a:cxn ang="0">
                      <a:pos x="144" y="133"/>
                    </a:cxn>
                    <a:cxn ang="0">
                      <a:pos x="1115" y="0"/>
                    </a:cxn>
                    <a:cxn ang="0">
                      <a:pos x="1109" y="11"/>
                    </a:cxn>
                    <a:cxn ang="0">
                      <a:pos x="1093" y="44"/>
                    </a:cxn>
                    <a:cxn ang="0">
                      <a:pos x="1065" y="95"/>
                    </a:cxn>
                    <a:cxn ang="0">
                      <a:pos x="1030" y="160"/>
                    </a:cxn>
                    <a:cxn ang="0">
                      <a:pos x="986" y="238"/>
                    </a:cxn>
                    <a:cxn ang="0">
                      <a:pos x="935" y="324"/>
                    </a:cxn>
                    <a:cxn ang="0">
                      <a:pos x="878" y="416"/>
                    </a:cxn>
                    <a:cxn ang="0">
                      <a:pos x="817" y="511"/>
                    </a:cxn>
                  </a:cxnLst>
                  <a:rect l="0" t="0" r="r" b="b"/>
                  <a:pathLst>
                    <a:path w="1115" h="1135">
                      <a:moveTo>
                        <a:pt x="817" y="511"/>
                      </a:moveTo>
                      <a:lnTo>
                        <a:pt x="772" y="578"/>
                      </a:lnTo>
                      <a:lnTo>
                        <a:pt x="726" y="642"/>
                      </a:lnTo>
                      <a:lnTo>
                        <a:pt x="681" y="700"/>
                      </a:lnTo>
                      <a:lnTo>
                        <a:pt x="638" y="754"/>
                      </a:lnTo>
                      <a:lnTo>
                        <a:pt x="596" y="804"/>
                      </a:lnTo>
                      <a:lnTo>
                        <a:pt x="556" y="849"/>
                      </a:lnTo>
                      <a:lnTo>
                        <a:pt x="519" y="890"/>
                      </a:lnTo>
                      <a:lnTo>
                        <a:pt x="483" y="926"/>
                      </a:lnTo>
                      <a:lnTo>
                        <a:pt x="452" y="959"/>
                      </a:lnTo>
                      <a:lnTo>
                        <a:pt x="422" y="986"/>
                      </a:lnTo>
                      <a:lnTo>
                        <a:pt x="397" y="1010"/>
                      </a:lnTo>
                      <a:lnTo>
                        <a:pt x="376" y="1028"/>
                      </a:lnTo>
                      <a:lnTo>
                        <a:pt x="358" y="1044"/>
                      </a:lnTo>
                      <a:lnTo>
                        <a:pt x="345" y="1054"/>
                      </a:lnTo>
                      <a:lnTo>
                        <a:pt x="338" y="1060"/>
                      </a:lnTo>
                      <a:lnTo>
                        <a:pt x="335" y="1062"/>
                      </a:lnTo>
                      <a:lnTo>
                        <a:pt x="291" y="1090"/>
                      </a:lnTo>
                      <a:lnTo>
                        <a:pt x="253" y="1110"/>
                      </a:lnTo>
                      <a:lnTo>
                        <a:pt x="217" y="1124"/>
                      </a:lnTo>
                      <a:lnTo>
                        <a:pt x="186" y="1131"/>
                      </a:lnTo>
                      <a:lnTo>
                        <a:pt x="157" y="1135"/>
                      </a:lnTo>
                      <a:lnTo>
                        <a:pt x="133" y="1132"/>
                      </a:lnTo>
                      <a:lnTo>
                        <a:pt x="111" y="1126"/>
                      </a:lnTo>
                      <a:lnTo>
                        <a:pt x="92" y="1116"/>
                      </a:lnTo>
                      <a:lnTo>
                        <a:pt x="76" y="1105"/>
                      </a:lnTo>
                      <a:lnTo>
                        <a:pt x="62" y="1091"/>
                      </a:lnTo>
                      <a:lnTo>
                        <a:pt x="50" y="1075"/>
                      </a:lnTo>
                      <a:lnTo>
                        <a:pt x="40" y="1059"/>
                      </a:lnTo>
                      <a:lnTo>
                        <a:pt x="33" y="1044"/>
                      </a:lnTo>
                      <a:lnTo>
                        <a:pt x="27" y="1028"/>
                      </a:lnTo>
                      <a:lnTo>
                        <a:pt x="22" y="1015"/>
                      </a:lnTo>
                      <a:lnTo>
                        <a:pt x="19" y="1003"/>
                      </a:lnTo>
                      <a:lnTo>
                        <a:pt x="12" y="975"/>
                      </a:lnTo>
                      <a:lnTo>
                        <a:pt x="7" y="946"/>
                      </a:lnTo>
                      <a:lnTo>
                        <a:pt x="3" y="916"/>
                      </a:lnTo>
                      <a:lnTo>
                        <a:pt x="1" y="884"/>
                      </a:lnTo>
                      <a:lnTo>
                        <a:pt x="0" y="851"/>
                      </a:lnTo>
                      <a:lnTo>
                        <a:pt x="0" y="817"/>
                      </a:lnTo>
                      <a:lnTo>
                        <a:pt x="1" y="782"/>
                      </a:lnTo>
                      <a:lnTo>
                        <a:pt x="4" y="747"/>
                      </a:lnTo>
                      <a:lnTo>
                        <a:pt x="7" y="711"/>
                      </a:lnTo>
                      <a:lnTo>
                        <a:pt x="11" y="675"/>
                      </a:lnTo>
                      <a:lnTo>
                        <a:pt x="16" y="639"/>
                      </a:lnTo>
                      <a:lnTo>
                        <a:pt x="22" y="602"/>
                      </a:lnTo>
                      <a:lnTo>
                        <a:pt x="29" y="566"/>
                      </a:lnTo>
                      <a:lnTo>
                        <a:pt x="35" y="530"/>
                      </a:lnTo>
                      <a:lnTo>
                        <a:pt x="43" y="495"/>
                      </a:lnTo>
                      <a:lnTo>
                        <a:pt x="50" y="461"/>
                      </a:lnTo>
                      <a:lnTo>
                        <a:pt x="59" y="427"/>
                      </a:lnTo>
                      <a:lnTo>
                        <a:pt x="67" y="393"/>
                      </a:lnTo>
                      <a:lnTo>
                        <a:pt x="75" y="363"/>
                      </a:lnTo>
                      <a:lnTo>
                        <a:pt x="83" y="332"/>
                      </a:lnTo>
                      <a:lnTo>
                        <a:pt x="91" y="303"/>
                      </a:lnTo>
                      <a:lnTo>
                        <a:pt x="99" y="276"/>
                      </a:lnTo>
                      <a:lnTo>
                        <a:pt x="106" y="250"/>
                      </a:lnTo>
                      <a:lnTo>
                        <a:pt x="113" y="227"/>
                      </a:lnTo>
                      <a:lnTo>
                        <a:pt x="121" y="206"/>
                      </a:lnTo>
                      <a:lnTo>
                        <a:pt x="127" y="187"/>
                      </a:lnTo>
                      <a:lnTo>
                        <a:pt x="132" y="171"/>
                      </a:lnTo>
                      <a:lnTo>
                        <a:pt x="136" y="156"/>
                      </a:lnTo>
                      <a:lnTo>
                        <a:pt x="140" y="145"/>
                      </a:lnTo>
                      <a:lnTo>
                        <a:pt x="143" y="138"/>
                      </a:lnTo>
                      <a:lnTo>
                        <a:pt x="144" y="133"/>
                      </a:lnTo>
                      <a:lnTo>
                        <a:pt x="145" y="131"/>
                      </a:lnTo>
                      <a:lnTo>
                        <a:pt x="1115" y="0"/>
                      </a:lnTo>
                      <a:lnTo>
                        <a:pt x="1114" y="3"/>
                      </a:lnTo>
                      <a:lnTo>
                        <a:pt x="1109" y="11"/>
                      </a:lnTo>
                      <a:lnTo>
                        <a:pt x="1102" y="25"/>
                      </a:lnTo>
                      <a:lnTo>
                        <a:pt x="1093" y="44"/>
                      </a:lnTo>
                      <a:lnTo>
                        <a:pt x="1079" y="67"/>
                      </a:lnTo>
                      <a:lnTo>
                        <a:pt x="1065" y="95"/>
                      </a:lnTo>
                      <a:lnTo>
                        <a:pt x="1048" y="126"/>
                      </a:lnTo>
                      <a:lnTo>
                        <a:pt x="1030" y="160"/>
                      </a:lnTo>
                      <a:lnTo>
                        <a:pt x="1008" y="198"/>
                      </a:lnTo>
                      <a:lnTo>
                        <a:pt x="986" y="238"/>
                      </a:lnTo>
                      <a:lnTo>
                        <a:pt x="962" y="280"/>
                      </a:lnTo>
                      <a:lnTo>
                        <a:pt x="935" y="324"/>
                      </a:lnTo>
                      <a:lnTo>
                        <a:pt x="908" y="370"/>
                      </a:lnTo>
                      <a:lnTo>
                        <a:pt x="878" y="416"/>
                      </a:lnTo>
                      <a:lnTo>
                        <a:pt x="849" y="464"/>
                      </a:lnTo>
                      <a:lnTo>
                        <a:pt x="817" y="51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4" name="Freeform 117"/>
                <p:cNvSpPr>
                  <a:spLocks/>
                </p:cNvSpPr>
                <p:nvPr/>
              </p:nvSpPr>
              <p:spPr bwMode="auto">
                <a:xfrm>
                  <a:off x="-578" y="2124"/>
                  <a:ext cx="42" cy="52"/>
                </a:xfrm>
                <a:custGeom>
                  <a:avLst/>
                  <a:gdLst/>
                  <a:ahLst/>
                  <a:cxnLst>
                    <a:cxn ang="0">
                      <a:pos x="1099" y="0"/>
                    </a:cxn>
                    <a:cxn ang="0">
                      <a:pos x="1094" y="11"/>
                    </a:cxn>
                    <a:cxn ang="0">
                      <a:pos x="1078" y="40"/>
                    </a:cxn>
                    <a:cxn ang="0">
                      <a:pos x="1054" y="86"/>
                    </a:cxn>
                    <a:cxn ang="0">
                      <a:pos x="1022" y="146"/>
                    </a:cxn>
                    <a:cxn ang="0">
                      <a:pos x="981" y="218"/>
                    </a:cxn>
                    <a:cxn ang="0">
                      <a:pos x="932" y="300"/>
                    </a:cxn>
                    <a:cxn ang="0">
                      <a:pos x="878" y="389"/>
                    </a:cxn>
                    <a:cxn ang="0">
                      <a:pos x="817" y="482"/>
                    </a:cxn>
                    <a:cxn ang="0">
                      <a:pos x="726" y="613"/>
                    </a:cxn>
                    <a:cxn ang="0">
                      <a:pos x="638" y="725"/>
                    </a:cxn>
                    <a:cxn ang="0">
                      <a:pos x="556" y="820"/>
                    </a:cxn>
                    <a:cxn ang="0">
                      <a:pos x="483" y="897"/>
                    </a:cxn>
                    <a:cxn ang="0">
                      <a:pos x="422" y="957"/>
                    </a:cxn>
                    <a:cxn ang="0">
                      <a:pos x="376" y="999"/>
                    </a:cxn>
                    <a:cxn ang="0">
                      <a:pos x="345" y="1025"/>
                    </a:cxn>
                    <a:cxn ang="0">
                      <a:pos x="335" y="1033"/>
                    </a:cxn>
                    <a:cxn ang="0">
                      <a:pos x="253" y="1081"/>
                    </a:cxn>
                    <a:cxn ang="0">
                      <a:pos x="186" y="1102"/>
                    </a:cxn>
                    <a:cxn ang="0">
                      <a:pos x="133" y="1103"/>
                    </a:cxn>
                    <a:cxn ang="0">
                      <a:pos x="92" y="1087"/>
                    </a:cxn>
                    <a:cxn ang="0">
                      <a:pos x="62" y="1062"/>
                    </a:cxn>
                    <a:cxn ang="0">
                      <a:pos x="40" y="1030"/>
                    </a:cxn>
                    <a:cxn ang="0">
                      <a:pos x="27" y="999"/>
                    </a:cxn>
                    <a:cxn ang="0">
                      <a:pos x="19" y="974"/>
                    </a:cxn>
                    <a:cxn ang="0">
                      <a:pos x="7" y="921"/>
                    </a:cxn>
                    <a:cxn ang="0">
                      <a:pos x="1" y="862"/>
                    </a:cxn>
                    <a:cxn ang="0">
                      <a:pos x="0" y="800"/>
                    </a:cxn>
                    <a:cxn ang="0">
                      <a:pos x="3" y="734"/>
                    </a:cxn>
                    <a:cxn ang="0">
                      <a:pos x="9" y="668"/>
                    </a:cxn>
                    <a:cxn ang="0">
                      <a:pos x="18" y="602"/>
                    </a:cxn>
                    <a:cxn ang="0">
                      <a:pos x="30" y="535"/>
                    </a:cxn>
                    <a:cxn ang="0">
                      <a:pos x="43" y="472"/>
                    </a:cxn>
                    <a:cxn ang="0">
                      <a:pos x="58" y="410"/>
                    </a:cxn>
                    <a:cxn ang="0">
                      <a:pos x="72" y="354"/>
                    </a:cxn>
                    <a:cxn ang="0">
                      <a:pos x="86" y="303"/>
                    </a:cxn>
                    <a:cxn ang="0">
                      <a:pos x="98" y="259"/>
                    </a:cxn>
                    <a:cxn ang="0">
                      <a:pos x="110" y="222"/>
                    </a:cxn>
                    <a:cxn ang="0">
                      <a:pos x="119" y="195"/>
                    </a:cxn>
                    <a:cxn ang="0">
                      <a:pos x="125" y="177"/>
                    </a:cxn>
                    <a:cxn ang="0">
                      <a:pos x="127" y="171"/>
                    </a:cxn>
                  </a:cxnLst>
                  <a:rect l="0" t="0" r="r" b="b"/>
                  <a:pathLst>
                    <a:path w="1099" h="1106">
                      <a:moveTo>
                        <a:pt x="127" y="171"/>
                      </a:moveTo>
                      <a:lnTo>
                        <a:pt x="1099" y="0"/>
                      </a:lnTo>
                      <a:lnTo>
                        <a:pt x="1098" y="3"/>
                      </a:lnTo>
                      <a:lnTo>
                        <a:pt x="1094" y="11"/>
                      </a:lnTo>
                      <a:lnTo>
                        <a:pt x="1088" y="23"/>
                      </a:lnTo>
                      <a:lnTo>
                        <a:pt x="1078" y="40"/>
                      </a:lnTo>
                      <a:lnTo>
                        <a:pt x="1067" y="61"/>
                      </a:lnTo>
                      <a:lnTo>
                        <a:pt x="1054" y="86"/>
                      </a:lnTo>
                      <a:lnTo>
                        <a:pt x="1039" y="114"/>
                      </a:lnTo>
                      <a:lnTo>
                        <a:pt x="1022" y="146"/>
                      </a:lnTo>
                      <a:lnTo>
                        <a:pt x="1002" y="180"/>
                      </a:lnTo>
                      <a:lnTo>
                        <a:pt x="981" y="218"/>
                      </a:lnTo>
                      <a:lnTo>
                        <a:pt x="958" y="258"/>
                      </a:lnTo>
                      <a:lnTo>
                        <a:pt x="932" y="300"/>
                      </a:lnTo>
                      <a:lnTo>
                        <a:pt x="906" y="343"/>
                      </a:lnTo>
                      <a:lnTo>
                        <a:pt x="878" y="389"/>
                      </a:lnTo>
                      <a:lnTo>
                        <a:pt x="848" y="435"/>
                      </a:lnTo>
                      <a:lnTo>
                        <a:pt x="817" y="482"/>
                      </a:lnTo>
                      <a:lnTo>
                        <a:pt x="772" y="549"/>
                      </a:lnTo>
                      <a:lnTo>
                        <a:pt x="726" y="613"/>
                      </a:lnTo>
                      <a:lnTo>
                        <a:pt x="681" y="671"/>
                      </a:lnTo>
                      <a:lnTo>
                        <a:pt x="638" y="725"/>
                      </a:lnTo>
                      <a:lnTo>
                        <a:pt x="596" y="775"/>
                      </a:lnTo>
                      <a:lnTo>
                        <a:pt x="556" y="820"/>
                      </a:lnTo>
                      <a:lnTo>
                        <a:pt x="519" y="861"/>
                      </a:lnTo>
                      <a:lnTo>
                        <a:pt x="483" y="897"/>
                      </a:lnTo>
                      <a:lnTo>
                        <a:pt x="452" y="930"/>
                      </a:lnTo>
                      <a:lnTo>
                        <a:pt x="422" y="957"/>
                      </a:lnTo>
                      <a:lnTo>
                        <a:pt x="397" y="981"/>
                      </a:lnTo>
                      <a:lnTo>
                        <a:pt x="376" y="999"/>
                      </a:lnTo>
                      <a:lnTo>
                        <a:pt x="358" y="1015"/>
                      </a:lnTo>
                      <a:lnTo>
                        <a:pt x="345" y="1025"/>
                      </a:lnTo>
                      <a:lnTo>
                        <a:pt x="338" y="1031"/>
                      </a:lnTo>
                      <a:lnTo>
                        <a:pt x="335" y="1033"/>
                      </a:lnTo>
                      <a:lnTo>
                        <a:pt x="291" y="1061"/>
                      </a:lnTo>
                      <a:lnTo>
                        <a:pt x="253" y="1081"/>
                      </a:lnTo>
                      <a:lnTo>
                        <a:pt x="217" y="1095"/>
                      </a:lnTo>
                      <a:lnTo>
                        <a:pt x="186" y="1102"/>
                      </a:lnTo>
                      <a:lnTo>
                        <a:pt x="157" y="1106"/>
                      </a:lnTo>
                      <a:lnTo>
                        <a:pt x="133" y="1103"/>
                      </a:lnTo>
                      <a:lnTo>
                        <a:pt x="111" y="1097"/>
                      </a:lnTo>
                      <a:lnTo>
                        <a:pt x="92" y="1087"/>
                      </a:lnTo>
                      <a:lnTo>
                        <a:pt x="76" y="1076"/>
                      </a:lnTo>
                      <a:lnTo>
                        <a:pt x="62" y="1062"/>
                      </a:lnTo>
                      <a:lnTo>
                        <a:pt x="50" y="1046"/>
                      </a:lnTo>
                      <a:lnTo>
                        <a:pt x="40" y="1030"/>
                      </a:lnTo>
                      <a:lnTo>
                        <a:pt x="33" y="1015"/>
                      </a:lnTo>
                      <a:lnTo>
                        <a:pt x="27" y="999"/>
                      </a:lnTo>
                      <a:lnTo>
                        <a:pt x="22" y="986"/>
                      </a:lnTo>
                      <a:lnTo>
                        <a:pt x="19" y="974"/>
                      </a:lnTo>
                      <a:lnTo>
                        <a:pt x="12" y="948"/>
                      </a:lnTo>
                      <a:lnTo>
                        <a:pt x="7" y="921"/>
                      </a:lnTo>
                      <a:lnTo>
                        <a:pt x="4" y="892"/>
                      </a:lnTo>
                      <a:lnTo>
                        <a:pt x="1" y="862"/>
                      </a:lnTo>
                      <a:lnTo>
                        <a:pt x="0" y="832"/>
                      </a:lnTo>
                      <a:lnTo>
                        <a:pt x="0" y="800"/>
                      </a:lnTo>
                      <a:lnTo>
                        <a:pt x="1" y="767"/>
                      </a:lnTo>
                      <a:lnTo>
                        <a:pt x="3" y="734"/>
                      </a:lnTo>
                      <a:lnTo>
                        <a:pt x="5" y="702"/>
                      </a:lnTo>
                      <a:lnTo>
                        <a:pt x="9" y="668"/>
                      </a:lnTo>
                      <a:lnTo>
                        <a:pt x="13" y="635"/>
                      </a:lnTo>
                      <a:lnTo>
                        <a:pt x="18" y="602"/>
                      </a:lnTo>
                      <a:lnTo>
                        <a:pt x="24" y="569"/>
                      </a:lnTo>
                      <a:lnTo>
                        <a:pt x="30" y="535"/>
                      </a:lnTo>
                      <a:lnTo>
                        <a:pt x="36" y="503"/>
                      </a:lnTo>
                      <a:lnTo>
                        <a:pt x="43" y="472"/>
                      </a:lnTo>
                      <a:lnTo>
                        <a:pt x="50" y="441"/>
                      </a:lnTo>
                      <a:lnTo>
                        <a:pt x="58" y="410"/>
                      </a:lnTo>
                      <a:lnTo>
                        <a:pt x="65" y="382"/>
                      </a:lnTo>
                      <a:lnTo>
                        <a:pt x="72" y="354"/>
                      </a:lnTo>
                      <a:lnTo>
                        <a:pt x="79" y="328"/>
                      </a:lnTo>
                      <a:lnTo>
                        <a:pt x="86" y="303"/>
                      </a:lnTo>
                      <a:lnTo>
                        <a:pt x="92" y="280"/>
                      </a:lnTo>
                      <a:lnTo>
                        <a:pt x="98" y="259"/>
                      </a:lnTo>
                      <a:lnTo>
                        <a:pt x="104" y="240"/>
                      </a:lnTo>
                      <a:lnTo>
                        <a:pt x="110" y="222"/>
                      </a:lnTo>
                      <a:lnTo>
                        <a:pt x="114" y="207"/>
                      </a:lnTo>
                      <a:lnTo>
                        <a:pt x="119" y="195"/>
                      </a:lnTo>
                      <a:lnTo>
                        <a:pt x="123" y="184"/>
                      </a:lnTo>
                      <a:lnTo>
                        <a:pt x="125" y="177"/>
                      </a:lnTo>
                      <a:lnTo>
                        <a:pt x="126" y="173"/>
                      </a:lnTo>
                      <a:lnTo>
                        <a:pt x="127" y="171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5" name="Freeform 118"/>
                <p:cNvSpPr>
                  <a:spLocks/>
                </p:cNvSpPr>
                <p:nvPr/>
              </p:nvSpPr>
              <p:spPr bwMode="auto">
                <a:xfrm>
                  <a:off x="-578" y="2125"/>
                  <a:ext cx="42" cy="51"/>
                </a:xfrm>
                <a:custGeom>
                  <a:avLst/>
                  <a:gdLst/>
                  <a:ahLst/>
                  <a:cxnLst>
                    <a:cxn ang="0">
                      <a:pos x="1081" y="0"/>
                    </a:cxn>
                    <a:cxn ang="0">
                      <a:pos x="1077" y="9"/>
                    </a:cxn>
                    <a:cxn ang="0">
                      <a:pos x="1064" y="35"/>
                    </a:cxn>
                    <a:cxn ang="0">
                      <a:pos x="1043" y="76"/>
                    </a:cxn>
                    <a:cxn ang="0">
                      <a:pos x="1012" y="130"/>
                    </a:cxn>
                    <a:cxn ang="0">
                      <a:pos x="975" y="196"/>
                    </a:cxn>
                    <a:cxn ang="0">
                      <a:pos x="930" y="273"/>
                    </a:cxn>
                    <a:cxn ang="0">
                      <a:pos x="877" y="359"/>
                    </a:cxn>
                    <a:cxn ang="0">
                      <a:pos x="817" y="451"/>
                    </a:cxn>
                    <a:cxn ang="0">
                      <a:pos x="726" y="582"/>
                    </a:cxn>
                    <a:cxn ang="0">
                      <a:pos x="638" y="694"/>
                    </a:cxn>
                    <a:cxn ang="0">
                      <a:pos x="556" y="789"/>
                    </a:cxn>
                    <a:cxn ang="0">
                      <a:pos x="483" y="866"/>
                    </a:cxn>
                    <a:cxn ang="0">
                      <a:pos x="422" y="926"/>
                    </a:cxn>
                    <a:cxn ang="0">
                      <a:pos x="376" y="968"/>
                    </a:cxn>
                    <a:cxn ang="0">
                      <a:pos x="345" y="994"/>
                    </a:cxn>
                    <a:cxn ang="0">
                      <a:pos x="335" y="1002"/>
                    </a:cxn>
                    <a:cxn ang="0">
                      <a:pos x="253" y="1050"/>
                    </a:cxn>
                    <a:cxn ang="0">
                      <a:pos x="186" y="1071"/>
                    </a:cxn>
                    <a:cxn ang="0">
                      <a:pos x="133" y="1072"/>
                    </a:cxn>
                    <a:cxn ang="0">
                      <a:pos x="92" y="1056"/>
                    </a:cxn>
                    <a:cxn ang="0">
                      <a:pos x="62" y="1031"/>
                    </a:cxn>
                    <a:cxn ang="0">
                      <a:pos x="40" y="999"/>
                    </a:cxn>
                    <a:cxn ang="0">
                      <a:pos x="27" y="968"/>
                    </a:cxn>
                    <a:cxn ang="0">
                      <a:pos x="19" y="943"/>
                    </a:cxn>
                    <a:cxn ang="0">
                      <a:pos x="8" y="893"/>
                    </a:cxn>
                    <a:cxn ang="0">
                      <a:pos x="2" y="838"/>
                    </a:cxn>
                    <a:cxn ang="0">
                      <a:pos x="0" y="780"/>
                    </a:cxn>
                    <a:cxn ang="0">
                      <a:pos x="2" y="721"/>
                    </a:cxn>
                    <a:cxn ang="0">
                      <a:pos x="7" y="659"/>
                    </a:cxn>
                    <a:cxn ang="0">
                      <a:pos x="14" y="599"/>
                    </a:cxn>
                    <a:cxn ang="0">
                      <a:pos x="24" y="539"/>
                    </a:cxn>
                    <a:cxn ang="0">
                      <a:pos x="35" y="481"/>
                    </a:cxn>
                    <a:cxn ang="0">
                      <a:pos x="47" y="425"/>
                    </a:cxn>
                    <a:cxn ang="0">
                      <a:pos x="60" y="374"/>
                    </a:cxn>
                    <a:cxn ang="0">
                      <a:pos x="72" y="328"/>
                    </a:cxn>
                    <a:cxn ang="0">
                      <a:pos x="83" y="288"/>
                    </a:cxn>
                    <a:cxn ang="0">
                      <a:pos x="93" y="256"/>
                    </a:cxn>
                    <a:cxn ang="0">
                      <a:pos x="100" y="231"/>
                    </a:cxn>
                    <a:cxn ang="0">
                      <a:pos x="105" y="215"/>
                    </a:cxn>
                    <a:cxn ang="0">
                      <a:pos x="107" y="210"/>
                    </a:cxn>
                  </a:cxnLst>
                  <a:rect l="0" t="0" r="r" b="b"/>
                  <a:pathLst>
                    <a:path w="1081" h="1075">
                      <a:moveTo>
                        <a:pt x="107" y="210"/>
                      </a:moveTo>
                      <a:lnTo>
                        <a:pt x="1081" y="0"/>
                      </a:lnTo>
                      <a:lnTo>
                        <a:pt x="1080" y="2"/>
                      </a:lnTo>
                      <a:lnTo>
                        <a:pt x="1077" y="9"/>
                      </a:lnTo>
                      <a:lnTo>
                        <a:pt x="1071" y="20"/>
                      </a:lnTo>
                      <a:lnTo>
                        <a:pt x="1064" y="35"/>
                      </a:lnTo>
                      <a:lnTo>
                        <a:pt x="1054" y="53"/>
                      </a:lnTo>
                      <a:lnTo>
                        <a:pt x="1043" y="76"/>
                      </a:lnTo>
                      <a:lnTo>
                        <a:pt x="1029" y="101"/>
                      </a:lnTo>
                      <a:lnTo>
                        <a:pt x="1012" y="130"/>
                      </a:lnTo>
                      <a:lnTo>
                        <a:pt x="995" y="163"/>
                      </a:lnTo>
                      <a:lnTo>
                        <a:pt x="975" y="196"/>
                      </a:lnTo>
                      <a:lnTo>
                        <a:pt x="954" y="234"/>
                      </a:lnTo>
                      <a:lnTo>
                        <a:pt x="930" y="273"/>
                      </a:lnTo>
                      <a:lnTo>
                        <a:pt x="905" y="315"/>
                      </a:lnTo>
                      <a:lnTo>
                        <a:pt x="877" y="359"/>
                      </a:lnTo>
                      <a:lnTo>
                        <a:pt x="848" y="404"/>
                      </a:lnTo>
                      <a:lnTo>
                        <a:pt x="817" y="451"/>
                      </a:lnTo>
                      <a:lnTo>
                        <a:pt x="772" y="518"/>
                      </a:lnTo>
                      <a:lnTo>
                        <a:pt x="726" y="582"/>
                      </a:lnTo>
                      <a:lnTo>
                        <a:pt x="681" y="640"/>
                      </a:lnTo>
                      <a:lnTo>
                        <a:pt x="638" y="694"/>
                      </a:lnTo>
                      <a:lnTo>
                        <a:pt x="596" y="744"/>
                      </a:lnTo>
                      <a:lnTo>
                        <a:pt x="556" y="789"/>
                      </a:lnTo>
                      <a:lnTo>
                        <a:pt x="519" y="830"/>
                      </a:lnTo>
                      <a:lnTo>
                        <a:pt x="483" y="866"/>
                      </a:lnTo>
                      <a:lnTo>
                        <a:pt x="452" y="899"/>
                      </a:lnTo>
                      <a:lnTo>
                        <a:pt x="422" y="926"/>
                      </a:lnTo>
                      <a:lnTo>
                        <a:pt x="397" y="950"/>
                      </a:lnTo>
                      <a:lnTo>
                        <a:pt x="376" y="968"/>
                      </a:lnTo>
                      <a:lnTo>
                        <a:pt x="358" y="984"/>
                      </a:lnTo>
                      <a:lnTo>
                        <a:pt x="345" y="994"/>
                      </a:lnTo>
                      <a:lnTo>
                        <a:pt x="338" y="1000"/>
                      </a:lnTo>
                      <a:lnTo>
                        <a:pt x="335" y="1002"/>
                      </a:lnTo>
                      <a:lnTo>
                        <a:pt x="291" y="1030"/>
                      </a:lnTo>
                      <a:lnTo>
                        <a:pt x="253" y="1050"/>
                      </a:lnTo>
                      <a:lnTo>
                        <a:pt x="217" y="1064"/>
                      </a:lnTo>
                      <a:lnTo>
                        <a:pt x="186" y="1071"/>
                      </a:lnTo>
                      <a:lnTo>
                        <a:pt x="157" y="1075"/>
                      </a:lnTo>
                      <a:lnTo>
                        <a:pt x="133" y="1072"/>
                      </a:lnTo>
                      <a:lnTo>
                        <a:pt x="111" y="1066"/>
                      </a:lnTo>
                      <a:lnTo>
                        <a:pt x="92" y="1056"/>
                      </a:lnTo>
                      <a:lnTo>
                        <a:pt x="76" y="1045"/>
                      </a:lnTo>
                      <a:lnTo>
                        <a:pt x="62" y="1031"/>
                      </a:lnTo>
                      <a:lnTo>
                        <a:pt x="50" y="1015"/>
                      </a:lnTo>
                      <a:lnTo>
                        <a:pt x="40" y="999"/>
                      </a:lnTo>
                      <a:lnTo>
                        <a:pt x="33" y="984"/>
                      </a:lnTo>
                      <a:lnTo>
                        <a:pt x="27" y="968"/>
                      </a:lnTo>
                      <a:lnTo>
                        <a:pt x="22" y="955"/>
                      </a:lnTo>
                      <a:lnTo>
                        <a:pt x="19" y="943"/>
                      </a:lnTo>
                      <a:lnTo>
                        <a:pt x="13" y="918"/>
                      </a:lnTo>
                      <a:lnTo>
                        <a:pt x="8" y="893"/>
                      </a:lnTo>
                      <a:lnTo>
                        <a:pt x="4" y="866"/>
                      </a:lnTo>
                      <a:lnTo>
                        <a:pt x="2" y="838"/>
                      </a:lnTo>
                      <a:lnTo>
                        <a:pt x="0" y="810"/>
                      </a:lnTo>
                      <a:lnTo>
                        <a:pt x="0" y="780"/>
                      </a:lnTo>
                      <a:lnTo>
                        <a:pt x="0" y="750"/>
                      </a:lnTo>
                      <a:lnTo>
                        <a:pt x="2" y="721"/>
                      </a:lnTo>
                      <a:lnTo>
                        <a:pt x="4" y="690"/>
                      </a:lnTo>
                      <a:lnTo>
                        <a:pt x="7" y="659"/>
                      </a:lnTo>
                      <a:lnTo>
                        <a:pt x="10" y="629"/>
                      </a:lnTo>
                      <a:lnTo>
                        <a:pt x="14" y="599"/>
                      </a:lnTo>
                      <a:lnTo>
                        <a:pt x="19" y="568"/>
                      </a:lnTo>
                      <a:lnTo>
                        <a:pt x="24" y="539"/>
                      </a:lnTo>
                      <a:lnTo>
                        <a:pt x="29" y="509"/>
                      </a:lnTo>
                      <a:lnTo>
                        <a:pt x="35" y="481"/>
                      </a:lnTo>
                      <a:lnTo>
                        <a:pt x="41" y="453"/>
                      </a:lnTo>
                      <a:lnTo>
                        <a:pt x="47" y="425"/>
                      </a:lnTo>
                      <a:lnTo>
                        <a:pt x="54" y="400"/>
                      </a:lnTo>
                      <a:lnTo>
                        <a:pt x="60" y="374"/>
                      </a:lnTo>
                      <a:lnTo>
                        <a:pt x="66" y="351"/>
                      </a:lnTo>
                      <a:lnTo>
                        <a:pt x="72" y="328"/>
                      </a:lnTo>
                      <a:lnTo>
                        <a:pt x="78" y="308"/>
                      </a:lnTo>
                      <a:lnTo>
                        <a:pt x="83" y="288"/>
                      </a:lnTo>
                      <a:lnTo>
                        <a:pt x="88" y="271"/>
                      </a:lnTo>
                      <a:lnTo>
                        <a:pt x="93" y="256"/>
                      </a:lnTo>
                      <a:lnTo>
                        <a:pt x="97" y="242"/>
                      </a:lnTo>
                      <a:lnTo>
                        <a:pt x="100" y="231"/>
                      </a:lnTo>
                      <a:lnTo>
                        <a:pt x="103" y="222"/>
                      </a:lnTo>
                      <a:lnTo>
                        <a:pt x="105" y="215"/>
                      </a:lnTo>
                      <a:lnTo>
                        <a:pt x="107" y="211"/>
                      </a:lnTo>
                      <a:lnTo>
                        <a:pt x="107" y="210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6" name="Freeform 119"/>
                <p:cNvSpPr>
                  <a:spLocks/>
                </p:cNvSpPr>
                <p:nvPr/>
              </p:nvSpPr>
              <p:spPr bwMode="auto">
                <a:xfrm>
                  <a:off x="-578" y="2127"/>
                  <a:ext cx="41" cy="49"/>
                </a:xfrm>
                <a:custGeom>
                  <a:avLst/>
                  <a:gdLst/>
                  <a:ahLst/>
                  <a:cxnLst>
                    <a:cxn ang="0">
                      <a:pos x="1065" y="0"/>
                    </a:cxn>
                    <a:cxn ang="0">
                      <a:pos x="1061" y="8"/>
                    </a:cxn>
                    <a:cxn ang="0">
                      <a:pos x="1050" y="29"/>
                    </a:cxn>
                    <a:cxn ang="0">
                      <a:pos x="1032" y="66"/>
                    </a:cxn>
                    <a:cxn ang="0">
                      <a:pos x="1004" y="115"/>
                    </a:cxn>
                    <a:cxn ang="0">
                      <a:pos x="970" y="177"/>
                    </a:cxn>
                    <a:cxn ang="0">
                      <a:pos x="927" y="248"/>
                    </a:cxn>
                    <a:cxn ang="0">
                      <a:pos x="876" y="330"/>
                    </a:cxn>
                    <a:cxn ang="0">
                      <a:pos x="817" y="421"/>
                    </a:cxn>
                    <a:cxn ang="0">
                      <a:pos x="726" y="552"/>
                    </a:cxn>
                    <a:cxn ang="0">
                      <a:pos x="638" y="664"/>
                    </a:cxn>
                    <a:cxn ang="0">
                      <a:pos x="556" y="759"/>
                    </a:cxn>
                    <a:cxn ang="0">
                      <a:pos x="483" y="836"/>
                    </a:cxn>
                    <a:cxn ang="0">
                      <a:pos x="422" y="896"/>
                    </a:cxn>
                    <a:cxn ang="0">
                      <a:pos x="376" y="938"/>
                    </a:cxn>
                    <a:cxn ang="0">
                      <a:pos x="345" y="964"/>
                    </a:cxn>
                    <a:cxn ang="0">
                      <a:pos x="335" y="972"/>
                    </a:cxn>
                    <a:cxn ang="0">
                      <a:pos x="253" y="1020"/>
                    </a:cxn>
                    <a:cxn ang="0">
                      <a:pos x="186" y="1041"/>
                    </a:cxn>
                    <a:cxn ang="0">
                      <a:pos x="133" y="1042"/>
                    </a:cxn>
                    <a:cxn ang="0">
                      <a:pos x="92" y="1026"/>
                    </a:cxn>
                    <a:cxn ang="0">
                      <a:pos x="62" y="1001"/>
                    </a:cxn>
                    <a:cxn ang="0">
                      <a:pos x="40" y="969"/>
                    </a:cxn>
                    <a:cxn ang="0">
                      <a:pos x="27" y="938"/>
                    </a:cxn>
                    <a:cxn ang="0">
                      <a:pos x="19" y="913"/>
                    </a:cxn>
                    <a:cxn ang="0">
                      <a:pos x="8" y="866"/>
                    </a:cxn>
                    <a:cxn ang="0">
                      <a:pos x="2" y="816"/>
                    </a:cxn>
                    <a:cxn ang="0">
                      <a:pos x="0" y="762"/>
                    </a:cxn>
                    <a:cxn ang="0">
                      <a:pos x="1" y="708"/>
                    </a:cxn>
                    <a:cxn ang="0">
                      <a:pos x="4" y="653"/>
                    </a:cxn>
                    <a:cxn ang="0">
                      <a:pos x="11" y="598"/>
                    </a:cxn>
                    <a:cxn ang="0">
                      <a:pos x="18" y="543"/>
                    </a:cxn>
                    <a:cxn ang="0">
                      <a:pos x="28" y="490"/>
                    </a:cxn>
                    <a:cxn ang="0">
                      <a:pos x="38" y="441"/>
                    </a:cxn>
                    <a:cxn ang="0">
                      <a:pos x="48" y="395"/>
                    </a:cxn>
                    <a:cxn ang="0">
                      <a:pos x="59" y="354"/>
                    </a:cxn>
                    <a:cxn ang="0">
                      <a:pos x="69" y="319"/>
                    </a:cxn>
                    <a:cxn ang="0">
                      <a:pos x="77" y="289"/>
                    </a:cxn>
                    <a:cxn ang="0">
                      <a:pos x="83" y="267"/>
                    </a:cxn>
                    <a:cxn ang="0">
                      <a:pos x="87" y="253"/>
                    </a:cxn>
                    <a:cxn ang="0">
                      <a:pos x="89" y="248"/>
                    </a:cxn>
                  </a:cxnLst>
                  <a:rect l="0" t="0" r="r" b="b"/>
                  <a:pathLst>
                    <a:path w="1065" h="1045">
                      <a:moveTo>
                        <a:pt x="89" y="248"/>
                      </a:moveTo>
                      <a:lnTo>
                        <a:pt x="1065" y="0"/>
                      </a:lnTo>
                      <a:lnTo>
                        <a:pt x="1064" y="2"/>
                      </a:lnTo>
                      <a:lnTo>
                        <a:pt x="1061" y="8"/>
                      </a:lnTo>
                      <a:lnTo>
                        <a:pt x="1057" y="17"/>
                      </a:lnTo>
                      <a:lnTo>
                        <a:pt x="1050" y="29"/>
                      </a:lnTo>
                      <a:lnTo>
                        <a:pt x="1042" y="47"/>
                      </a:lnTo>
                      <a:lnTo>
                        <a:pt x="1032" y="66"/>
                      </a:lnTo>
                      <a:lnTo>
                        <a:pt x="1019" y="89"/>
                      </a:lnTo>
                      <a:lnTo>
                        <a:pt x="1004" y="115"/>
                      </a:lnTo>
                      <a:lnTo>
                        <a:pt x="988" y="144"/>
                      </a:lnTo>
                      <a:lnTo>
                        <a:pt x="970" y="177"/>
                      </a:lnTo>
                      <a:lnTo>
                        <a:pt x="949" y="211"/>
                      </a:lnTo>
                      <a:lnTo>
                        <a:pt x="927" y="248"/>
                      </a:lnTo>
                      <a:lnTo>
                        <a:pt x="903" y="288"/>
                      </a:lnTo>
                      <a:lnTo>
                        <a:pt x="876" y="330"/>
                      </a:lnTo>
                      <a:lnTo>
                        <a:pt x="848" y="375"/>
                      </a:lnTo>
                      <a:lnTo>
                        <a:pt x="817" y="421"/>
                      </a:lnTo>
                      <a:lnTo>
                        <a:pt x="772" y="488"/>
                      </a:lnTo>
                      <a:lnTo>
                        <a:pt x="726" y="552"/>
                      </a:lnTo>
                      <a:lnTo>
                        <a:pt x="681" y="610"/>
                      </a:lnTo>
                      <a:lnTo>
                        <a:pt x="638" y="664"/>
                      </a:lnTo>
                      <a:lnTo>
                        <a:pt x="596" y="714"/>
                      </a:lnTo>
                      <a:lnTo>
                        <a:pt x="556" y="759"/>
                      </a:lnTo>
                      <a:lnTo>
                        <a:pt x="519" y="800"/>
                      </a:lnTo>
                      <a:lnTo>
                        <a:pt x="483" y="836"/>
                      </a:lnTo>
                      <a:lnTo>
                        <a:pt x="452" y="869"/>
                      </a:lnTo>
                      <a:lnTo>
                        <a:pt x="422" y="896"/>
                      </a:lnTo>
                      <a:lnTo>
                        <a:pt x="397" y="920"/>
                      </a:lnTo>
                      <a:lnTo>
                        <a:pt x="376" y="938"/>
                      </a:lnTo>
                      <a:lnTo>
                        <a:pt x="358" y="954"/>
                      </a:lnTo>
                      <a:lnTo>
                        <a:pt x="345" y="964"/>
                      </a:lnTo>
                      <a:lnTo>
                        <a:pt x="338" y="970"/>
                      </a:lnTo>
                      <a:lnTo>
                        <a:pt x="335" y="972"/>
                      </a:lnTo>
                      <a:lnTo>
                        <a:pt x="291" y="1000"/>
                      </a:lnTo>
                      <a:lnTo>
                        <a:pt x="253" y="1020"/>
                      </a:lnTo>
                      <a:lnTo>
                        <a:pt x="217" y="1034"/>
                      </a:lnTo>
                      <a:lnTo>
                        <a:pt x="186" y="1041"/>
                      </a:lnTo>
                      <a:lnTo>
                        <a:pt x="157" y="1045"/>
                      </a:lnTo>
                      <a:lnTo>
                        <a:pt x="133" y="1042"/>
                      </a:lnTo>
                      <a:lnTo>
                        <a:pt x="111" y="1036"/>
                      </a:lnTo>
                      <a:lnTo>
                        <a:pt x="92" y="1026"/>
                      </a:lnTo>
                      <a:lnTo>
                        <a:pt x="76" y="1015"/>
                      </a:lnTo>
                      <a:lnTo>
                        <a:pt x="62" y="1001"/>
                      </a:lnTo>
                      <a:lnTo>
                        <a:pt x="50" y="985"/>
                      </a:lnTo>
                      <a:lnTo>
                        <a:pt x="40" y="969"/>
                      </a:lnTo>
                      <a:lnTo>
                        <a:pt x="33" y="954"/>
                      </a:lnTo>
                      <a:lnTo>
                        <a:pt x="27" y="938"/>
                      </a:lnTo>
                      <a:lnTo>
                        <a:pt x="22" y="925"/>
                      </a:lnTo>
                      <a:lnTo>
                        <a:pt x="19" y="913"/>
                      </a:lnTo>
                      <a:lnTo>
                        <a:pt x="13" y="890"/>
                      </a:lnTo>
                      <a:lnTo>
                        <a:pt x="8" y="866"/>
                      </a:lnTo>
                      <a:lnTo>
                        <a:pt x="5" y="841"/>
                      </a:lnTo>
                      <a:lnTo>
                        <a:pt x="2" y="816"/>
                      </a:lnTo>
                      <a:lnTo>
                        <a:pt x="1" y="789"/>
                      </a:lnTo>
                      <a:lnTo>
                        <a:pt x="0" y="762"/>
                      </a:lnTo>
                      <a:lnTo>
                        <a:pt x="0" y="736"/>
                      </a:lnTo>
                      <a:lnTo>
                        <a:pt x="1" y="708"/>
                      </a:lnTo>
                      <a:lnTo>
                        <a:pt x="2" y="681"/>
                      </a:lnTo>
                      <a:lnTo>
                        <a:pt x="4" y="653"/>
                      </a:lnTo>
                      <a:lnTo>
                        <a:pt x="7" y="624"/>
                      </a:lnTo>
                      <a:lnTo>
                        <a:pt x="11" y="598"/>
                      </a:lnTo>
                      <a:lnTo>
                        <a:pt x="14" y="570"/>
                      </a:lnTo>
                      <a:lnTo>
                        <a:pt x="18" y="543"/>
                      </a:lnTo>
                      <a:lnTo>
                        <a:pt x="23" y="517"/>
                      </a:lnTo>
                      <a:lnTo>
                        <a:pt x="28" y="490"/>
                      </a:lnTo>
                      <a:lnTo>
                        <a:pt x="33" y="466"/>
                      </a:lnTo>
                      <a:lnTo>
                        <a:pt x="38" y="441"/>
                      </a:lnTo>
                      <a:lnTo>
                        <a:pt x="43" y="418"/>
                      </a:lnTo>
                      <a:lnTo>
                        <a:pt x="48" y="395"/>
                      </a:lnTo>
                      <a:lnTo>
                        <a:pt x="54" y="374"/>
                      </a:lnTo>
                      <a:lnTo>
                        <a:pt x="59" y="354"/>
                      </a:lnTo>
                      <a:lnTo>
                        <a:pt x="64" y="335"/>
                      </a:lnTo>
                      <a:lnTo>
                        <a:pt x="69" y="319"/>
                      </a:lnTo>
                      <a:lnTo>
                        <a:pt x="73" y="302"/>
                      </a:lnTo>
                      <a:lnTo>
                        <a:pt x="77" y="289"/>
                      </a:lnTo>
                      <a:lnTo>
                        <a:pt x="80" y="277"/>
                      </a:lnTo>
                      <a:lnTo>
                        <a:pt x="83" y="267"/>
                      </a:lnTo>
                      <a:lnTo>
                        <a:pt x="86" y="258"/>
                      </a:lnTo>
                      <a:lnTo>
                        <a:pt x="87" y="253"/>
                      </a:lnTo>
                      <a:lnTo>
                        <a:pt x="89" y="249"/>
                      </a:lnTo>
                      <a:lnTo>
                        <a:pt x="89" y="24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7" name="Freeform 120"/>
                <p:cNvSpPr>
                  <a:spLocks/>
                </p:cNvSpPr>
                <p:nvPr/>
              </p:nvSpPr>
              <p:spPr bwMode="auto">
                <a:xfrm>
                  <a:off x="-578" y="2128"/>
                  <a:ext cx="41" cy="48"/>
                </a:xfrm>
                <a:custGeom>
                  <a:avLst/>
                  <a:gdLst/>
                  <a:ahLst/>
                  <a:cxnLst>
                    <a:cxn ang="0">
                      <a:pos x="1048" y="0"/>
                    </a:cxn>
                    <a:cxn ang="0">
                      <a:pos x="1045" y="7"/>
                    </a:cxn>
                    <a:cxn ang="0">
                      <a:pos x="1036" y="26"/>
                    </a:cxn>
                    <a:cxn ang="0">
                      <a:pos x="1020" y="58"/>
                    </a:cxn>
                    <a:cxn ang="0">
                      <a:pos x="996" y="101"/>
                    </a:cxn>
                    <a:cxn ang="0">
                      <a:pos x="965" y="157"/>
                    </a:cxn>
                    <a:cxn ang="0">
                      <a:pos x="925" y="224"/>
                    </a:cxn>
                    <a:cxn ang="0">
                      <a:pos x="875" y="302"/>
                    </a:cxn>
                    <a:cxn ang="0">
                      <a:pos x="817" y="392"/>
                    </a:cxn>
                    <a:cxn ang="0">
                      <a:pos x="726" y="523"/>
                    </a:cxn>
                    <a:cxn ang="0">
                      <a:pos x="638" y="635"/>
                    </a:cxn>
                    <a:cxn ang="0">
                      <a:pos x="556" y="730"/>
                    </a:cxn>
                    <a:cxn ang="0">
                      <a:pos x="483" y="807"/>
                    </a:cxn>
                    <a:cxn ang="0">
                      <a:pos x="422" y="867"/>
                    </a:cxn>
                    <a:cxn ang="0">
                      <a:pos x="376" y="909"/>
                    </a:cxn>
                    <a:cxn ang="0">
                      <a:pos x="345" y="935"/>
                    </a:cxn>
                    <a:cxn ang="0">
                      <a:pos x="335" y="943"/>
                    </a:cxn>
                    <a:cxn ang="0">
                      <a:pos x="253" y="991"/>
                    </a:cxn>
                    <a:cxn ang="0">
                      <a:pos x="186" y="1012"/>
                    </a:cxn>
                    <a:cxn ang="0">
                      <a:pos x="133" y="1013"/>
                    </a:cxn>
                    <a:cxn ang="0">
                      <a:pos x="92" y="997"/>
                    </a:cxn>
                    <a:cxn ang="0">
                      <a:pos x="62" y="972"/>
                    </a:cxn>
                    <a:cxn ang="0">
                      <a:pos x="40" y="940"/>
                    </a:cxn>
                    <a:cxn ang="0">
                      <a:pos x="27" y="909"/>
                    </a:cxn>
                    <a:cxn ang="0">
                      <a:pos x="19" y="884"/>
                    </a:cxn>
                    <a:cxn ang="0">
                      <a:pos x="3" y="794"/>
                    </a:cxn>
                    <a:cxn ang="0">
                      <a:pos x="0" y="696"/>
                    </a:cxn>
                    <a:cxn ang="0">
                      <a:pos x="7" y="596"/>
                    </a:cxn>
                    <a:cxn ang="0">
                      <a:pos x="21" y="501"/>
                    </a:cxn>
                    <a:cxn ang="0">
                      <a:pos x="37" y="417"/>
                    </a:cxn>
                    <a:cxn ang="0">
                      <a:pos x="54" y="350"/>
                    </a:cxn>
                    <a:cxn ang="0">
                      <a:pos x="66" y="305"/>
                    </a:cxn>
                    <a:cxn ang="0">
                      <a:pos x="71" y="289"/>
                    </a:cxn>
                  </a:cxnLst>
                  <a:rect l="0" t="0" r="r" b="b"/>
                  <a:pathLst>
                    <a:path w="1048" h="1016">
                      <a:moveTo>
                        <a:pt x="71" y="289"/>
                      </a:moveTo>
                      <a:lnTo>
                        <a:pt x="1048" y="0"/>
                      </a:lnTo>
                      <a:lnTo>
                        <a:pt x="1047" y="2"/>
                      </a:lnTo>
                      <a:lnTo>
                        <a:pt x="1045" y="7"/>
                      </a:lnTo>
                      <a:lnTo>
                        <a:pt x="1041" y="15"/>
                      </a:lnTo>
                      <a:lnTo>
                        <a:pt x="1036" y="26"/>
                      </a:lnTo>
                      <a:lnTo>
                        <a:pt x="1029" y="40"/>
                      </a:lnTo>
                      <a:lnTo>
                        <a:pt x="1020" y="58"/>
                      </a:lnTo>
                      <a:lnTo>
                        <a:pt x="1008" y="78"/>
                      </a:lnTo>
                      <a:lnTo>
                        <a:pt x="996" y="101"/>
                      </a:lnTo>
                      <a:lnTo>
                        <a:pt x="981" y="127"/>
                      </a:lnTo>
                      <a:lnTo>
                        <a:pt x="965" y="157"/>
                      </a:lnTo>
                      <a:lnTo>
                        <a:pt x="945" y="188"/>
                      </a:lnTo>
                      <a:lnTo>
                        <a:pt x="925" y="224"/>
                      </a:lnTo>
                      <a:lnTo>
                        <a:pt x="902" y="262"/>
                      </a:lnTo>
                      <a:lnTo>
                        <a:pt x="875" y="302"/>
                      </a:lnTo>
                      <a:lnTo>
                        <a:pt x="848" y="346"/>
                      </a:lnTo>
                      <a:lnTo>
                        <a:pt x="817" y="392"/>
                      </a:lnTo>
                      <a:lnTo>
                        <a:pt x="772" y="459"/>
                      </a:lnTo>
                      <a:lnTo>
                        <a:pt x="726" y="523"/>
                      </a:lnTo>
                      <a:lnTo>
                        <a:pt x="681" y="581"/>
                      </a:lnTo>
                      <a:lnTo>
                        <a:pt x="638" y="635"/>
                      </a:lnTo>
                      <a:lnTo>
                        <a:pt x="596" y="685"/>
                      </a:lnTo>
                      <a:lnTo>
                        <a:pt x="556" y="730"/>
                      </a:lnTo>
                      <a:lnTo>
                        <a:pt x="519" y="771"/>
                      </a:lnTo>
                      <a:lnTo>
                        <a:pt x="483" y="807"/>
                      </a:lnTo>
                      <a:lnTo>
                        <a:pt x="452" y="840"/>
                      </a:lnTo>
                      <a:lnTo>
                        <a:pt x="422" y="867"/>
                      </a:lnTo>
                      <a:lnTo>
                        <a:pt x="397" y="891"/>
                      </a:lnTo>
                      <a:lnTo>
                        <a:pt x="376" y="909"/>
                      </a:lnTo>
                      <a:lnTo>
                        <a:pt x="358" y="925"/>
                      </a:lnTo>
                      <a:lnTo>
                        <a:pt x="345" y="935"/>
                      </a:lnTo>
                      <a:lnTo>
                        <a:pt x="338" y="941"/>
                      </a:lnTo>
                      <a:lnTo>
                        <a:pt x="335" y="943"/>
                      </a:lnTo>
                      <a:lnTo>
                        <a:pt x="291" y="971"/>
                      </a:lnTo>
                      <a:lnTo>
                        <a:pt x="253" y="991"/>
                      </a:lnTo>
                      <a:lnTo>
                        <a:pt x="217" y="1005"/>
                      </a:lnTo>
                      <a:lnTo>
                        <a:pt x="186" y="1012"/>
                      </a:lnTo>
                      <a:lnTo>
                        <a:pt x="157" y="1016"/>
                      </a:lnTo>
                      <a:lnTo>
                        <a:pt x="133" y="1013"/>
                      </a:lnTo>
                      <a:lnTo>
                        <a:pt x="111" y="1007"/>
                      </a:lnTo>
                      <a:lnTo>
                        <a:pt x="92" y="997"/>
                      </a:lnTo>
                      <a:lnTo>
                        <a:pt x="76" y="986"/>
                      </a:lnTo>
                      <a:lnTo>
                        <a:pt x="62" y="972"/>
                      </a:lnTo>
                      <a:lnTo>
                        <a:pt x="50" y="956"/>
                      </a:lnTo>
                      <a:lnTo>
                        <a:pt x="40" y="940"/>
                      </a:lnTo>
                      <a:lnTo>
                        <a:pt x="33" y="925"/>
                      </a:lnTo>
                      <a:lnTo>
                        <a:pt x="27" y="909"/>
                      </a:lnTo>
                      <a:lnTo>
                        <a:pt x="22" y="896"/>
                      </a:lnTo>
                      <a:lnTo>
                        <a:pt x="19" y="884"/>
                      </a:lnTo>
                      <a:lnTo>
                        <a:pt x="9" y="840"/>
                      </a:lnTo>
                      <a:lnTo>
                        <a:pt x="3" y="794"/>
                      </a:lnTo>
                      <a:lnTo>
                        <a:pt x="0" y="746"/>
                      </a:lnTo>
                      <a:lnTo>
                        <a:pt x="0" y="696"/>
                      </a:lnTo>
                      <a:lnTo>
                        <a:pt x="2" y="646"/>
                      </a:lnTo>
                      <a:lnTo>
                        <a:pt x="7" y="596"/>
                      </a:lnTo>
                      <a:lnTo>
                        <a:pt x="13" y="548"/>
                      </a:lnTo>
                      <a:lnTo>
                        <a:pt x="21" y="501"/>
                      </a:lnTo>
                      <a:lnTo>
                        <a:pt x="29" y="458"/>
                      </a:lnTo>
                      <a:lnTo>
                        <a:pt x="37" y="417"/>
                      </a:lnTo>
                      <a:lnTo>
                        <a:pt x="45" y="382"/>
                      </a:lnTo>
                      <a:lnTo>
                        <a:pt x="54" y="350"/>
                      </a:lnTo>
                      <a:lnTo>
                        <a:pt x="61" y="324"/>
                      </a:lnTo>
                      <a:lnTo>
                        <a:pt x="66" y="305"/>
                      </a:lnTo>
                      <a:lnTo>
                        <a:pt x="70" y="293"/>
                      </a:lnTo>
                      <a:lnTo>
                        <a:pt x="71" y="289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" name="Freeform 121"/>
                <p:cNvSpPr>
                  <a:spLocks/>
                </p:cNvSpPr>
                <p:nvPr/>
              </p:nvSpPr>
              <p:spPr bwMode="auto">
                <a:xfrm>
                  <a:off x="-578" y="2130"/>
                  <a:ext cx="40" cy="46"/>
                </a:xfrm>
                <a:custGeom>
                  <a:avLst/>
                  <a:gdLst/>
                  <a:ahLst/>
                  <a:cxnLst>
                    <a:cxn ang="0">
                      <a:pos x="1033" y="0"/>
                    </a:cxn>
                    <a:cxn ang="0">
                      <a:pos x="1031" y="5"/>
                    </a:cxn>
                    <a:cxn ang="0">
                      <a:pos x="1023" y="20"/>
                    </a:cxn>
                    <a:cxn ang="0">
                      <a:pos x="1009" y="48"/>
                    </a:cxn>
                    <a:cxn ang="0">
                      <a:pos x="989" y="86"/>
                    </a:cxn>
                    <a:cxn ang="0">
                      <a:pos x="961" y="136"/>
                    </a:cxn>
                    <a:cxn ang="0">
                      <a:pos x="923" y="198"/>
                    </a:cxn>
                    <a:cxn ang="0">
                      <a:pos x="876" y="274"/>
                    </a:cxn>
                    <a:cxn ang="0">
                      <a:pos x="818" y="362"/>
                    </a:cxn>
                    <a:cxn ang="0">
                      <a:pos x="727" y="493"/>
                    </a:cxn>
                    <a:cxn ang="0">
                      <a:pos x="639" y="605"/>
                    </a:cxn>
                    <a:cxn ang="0">
                      <a:pos x="557" y="700"/>
                    </a:cxn>
                    <a:cxn ang="0">
                      <a:pos x="484" y="777"/>
                    </a:cxn>
                    <a:cxn ang="0">
                      <a:pos x="423" y="837"/>
                    </a:cxn>
                    <a:cxn ang="0">
                      <a:pos x="377" y="879"/>
                    </a:cxn>
                    <a:cxn ang="0">
                      <a:pos x="346" y="905"/>
                    </a:cxn>
                    <a:cxn ang="0">
                      <a:pos x="336" y="913"/>
                    </a:cxn>
                    <a:cxn ang="0">
                      <a:pos x="254" y="961"/>
                    </a:cxn>
                    <a:cxn ang="0">
                      <a:pos x="187" y="982"/>
                    </a:cxn>
                    <a:cxn ang="0">
                      <a:pos x="134" y="983"/>
                    </a:cxn>
                    <a:cxn ang="0">
                      <a:pos x="93" y="967"/>
                    </a:cxn>
                    <a:cxn ang="0">
                      <a:pos x="63" y="942"/>
                    </a:cxn>
                    <a:cxn ang="0">
                      <a:pos x="41" y="910"/>
                    </a:cxn>
                    <a:cxn ang="0">
                      <a:pos x="28" y="879"/>
                    </a:cxn>
                    <a:cxn ang="0">
                      <a:pos x="20" y="854"/>
                    </a:cxn>
                    <a:cxn ang="0">
                      <a:pos x="4" y="771"/>
                    </a:cxn>
                    <a:cxn ang="0">
                      <a:pos x="0" y="683"/>
                    </a:cxn>
                    <a:cxn ang="0">
                      <a:pos x="4" y="596"/>
                    </a:cxn>
                    <a:cxn ang="0">
                      <a:pos x="14" y="513"/>
                    </a:cxn>
                    <a:cxn ang="0">
                      <a:pos x="27" y="440"/>
                    </a:cxn>
                    <a:cxn ang="0">
                      <a:pos x="39" y="381"/>
                    </a:cxn>
                    <a:cxn ang="0">
                      <a:pos x="49" y="344"/>
                    </a:cxn>
                    <a:cxn ang="0">
                      <a:pos x="54" y="329"/>
                    </a:cxn>
                  </a:cxnLst>
                  <a:rect l="0" t="0" r="r" b="b"/>
                  <a:pathLst>
                    <a:path w="1033" h="986">
                      <a:moveTo>
                        <a:pt x="54" y="329"/>
                      </a:moveTo>
                      <a:lnTo>
                        <a:pt x="1033" y="0"/>
                      </a:lnTo>
                      <a:lnTo>
                        <a:pt x="1032" y="1"/>
                      </a:lnTo>
                      <a:lnTo>
                        <a:pt x="1031" y="5"/>
                      </a:lnTo>
                      <a:lnTo>
                        <a:pt x="1028" y="11"/>
                      </a:lnTo>
                      <a:lnTo>
                        <a:pt x="1023" y="20"/>
                      </a:lnTo>
                      <a:lnTo>
                        <a:pt x="1016" y="33"/>
                      </a:lnTo>
                      <a:lnTo>
                        <a:pt x="1009" y="48"/>
                      </a:lnTo>
                      <a:lnTo>
                        <a:pt x="1000" y="65"/>
                      </a:lnTo>
                      <a:lnTo>
                        <a:pt x="989" y="86"/>
                      </a:lnTo>
                      <a:lnTo>
                        <a:pt x="976" y="109"/>
                      </a:lnTo>
                      <a:lnTo>
                        <a:pt x="961" y="136"/>
                      </a:lnTo>
                      <a:lnTo>
                        <a:pt x="942" y="166"/>
                      </a:lnTo>
                      <a:lnTo>
                        <a:pt x="923" y="198"/>
                      </a:lnTo>
                      <a:lnTo>
                        <a:pt x="901" y="234"/>
                      </a:lnTo>
                      <a:lnTo>
                        <a:pt x="876" y="274"/>
                      </a:lnTo>
                      <a:lnTo>
                        <a:pt x="849" y="316"/>
                      </a:lnTo>
                      <a:lnTo>
                        <a:pt x="818" y="362"/>
                      </a:lnTo>
                      <a:lnTo>
                        <a:pt x="773" y="429"/>
                      </a:lnTo>
                      <a:lnTo>
                        <a:pt x="727" y="493"/>
                      </a:lnTo>
                      <a:lnTo>
                        <a:pt x="682" y="551"/>
                      </a:lnTo>
                      <a:lnTo>
                        <a:pt x="639" y="605"/>
                      </a:lnTo>
                      <a:lnTo>
                        <a:pt x="597" y="655"/>
                      </a:lnTo>
                      <a:lnTo>
                        <a:pt x="557" y="700"/>
                      </a:lnTo>
                      <a:lnTo>
                        <a:pt x="520" y="741"/>
                      </a:lnTo>
                      <a:lnTo>
                        <a:pt x="484" y="777"/>
                      </a:lnTo>
                      <a:lnTo>
                        <a:pt x="453" y="810"/>
                      </a:lnTo>
                      <a:lnTo>
                        <a:pt x="423" y="837"/>
                      </a:lnTo>
                      <a:lnTo>
                        <a:pt x="398" y="861"/>
                      </a:lnTo>
                      <a:lnTo>
                        <a:pt x="377" y="879"/>
                      </a:lnTo>
                      <a:lnTo>
                        <a:pt x="359" y="895"/>
                      </a:lnTo>
                      <a:lnTo>
                        <a:pt x="346" y="905"/>
                      </a:lnTo>
                      <a:lnTo>
                        <a:pt x="339" y="911"/>
                      </a:lnTo>
                      <a:lnTo>
                        <a:pt x="336" y="913"/>
                      </a:lnTo>
                      <a:lnTo>
                        <a:pt x="292" y="941"/>
                      </a:lnTo>
                      <a:lnTo>
                        <a:pt x="254" y="961"/>
                      </a:lnTo>
                      <a:lnTo>
                        <a:pt x="218" y="975"/>
                      </a:lnTo>
                      <a:lnTo>
                        <a:pt x="187" y="982"/>
                      </a:lnTo>
                      <a:lnTo>
                        <a:pt x="158" y="986"/>
                      </a:lnTo>
                      <a:lnTo>
                        <a:pt x="134" y="983"/>
                      </a:lnTo>
                      <a:lnTo>
                        <a:pt x="112" y="977"/>
                      </a:lnTo>
                      <a:lnTo>
                        <a:pt x="93" y="967"/>
                      </a:lnTo>
                      <a:lnTo>
                        <a:pt x="77" y="956"/>
                      </a:lnTo>
                      <a:lnTo>
                        <a:pt x="63" y="942"/>
                      </a:lnTo>
                      <a:lnTo>
                        <a:pt x="51" y="926"/>
                      </a:lnTo>
                      <a:lnTo>
                        <a:pt x="41" y="910"/>
                      </a:lnTo>
                      <a:lnTo>
                        <a:pt x="34" y="895"/>
                      </a:lnTo>
                      <a:lnTo>
                        <a:pt x="28" y="879"/>
                      </a:lnTo>
                      <a:lnTo>
                        <a:pt x="23" y="866"/>
                      </a:lnTo>
                      <a:lnTo>
                        <a:pt x="20" y="854"/>
                      </a:lnTo>
                      <a:lnTo>
                        <a:pt x="10" y="813"/>
                      </a:lnTo>
                      <a:lnTo>
                        <a:pt x="4" y="771"/>
                      </a:lnTo>
                      <a:lnTo>
                        <a:pt x="1" y="728"/>
                      </a:lnTo>
                      <a:lnTo>
                        <a:pt x="0" y="683"/>
                      </a:lnTo>
                      <a:lnTo>
                        <a:pt x="1" y="639"/>
                      </a:lnTo>
                      <a:lnTo>
                        <a:pt x="4" y="596"/>
                      </a:lnTo>
                      <a:lnTo>
                        <a:pt x="9" y="553"/>
                      </a:lnTo>
                      <a:lnTo>
                        <a:pt x="14" y="513"/>
                      </a:lnTo>
                      <a:lnTo>
                        <a:pt x="20" y="474"/>
                      </a:lnTo>
                      <a:lnTo>
                        <a:pt x="27" y="440"/>
                      </a:lnTo>
                      <a:lnTo>
                        <a:pt x="33" y="409"/>
                      </a:lnTo>
                      <a:lnTo>
                        <a:pt x="39" y="381"/>
                      </a:lnTo>
                      <a:lnTo>
                        <a:pt x="45" y="360"/>
                      </a:lnTo>
                      <a:lnTo>
                        <a:pt x="49" y="344"/>
                      </a:lnTo>
                      <a:lnTo>
                        <a:pt x="53" y="333"/>
                      </a:lnTo>
                      <a:lnTo>
                        <a:pt x="54" y="3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" name="Freeform 122"/>
                <p:cNvSpPr>
                  <a:spLocks/>
                </p:cNvSpPr>
                <p:nvPr/>
              </p:nvSpPr>
              <p:spPr bwMode="auto">
                <a:xfrm>
                  <a:off x="-578" y="2131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774" y="399"/>
                    </a:cxn>
                    <a:cxn ang="0">
                      <a:pos x="683" y="521"/>
                    </a:cxn>
                    <a:cxn ang="0">
                      <a:pos x="598" y="625"/>
                    </a:cxn>
                    <a:cxn ang="0">
                      <a:pos x="521" y="711"/>
                    </a:cxn>
                    <a:cxn ang="0">
                      <a:pos x="454" y="780"/>
                    </a:cxn>
                    <a:cxn ang="0">
                      <a:pos x="399" y="831"/>
                    </a:cxn>
                    <a:cxn ang="0">
                      <a:pos x="360" y="865"/>
                    </a:cxn>
                    <a:cxn ang="0">
                      <a:pos x="340" y="881"/>
                    </a:cxn>
                    <a:cxn ang="0">
                      <a:pos x="293" y="911"/>
                    </a:cxn>
                    <a:cxn ang="0">
                      <a:pos x="219" y="945"/>
                    </a:cxn>
                    <a:cxn ang="0">
                      <a:pos x="159" y="956"/>
                    </a:cxn>
                    <a:cxn ang="0">
                      <a:pos x="113" y="947"/>
                    </a:cxn>
                    <a:cxn ang="0">
                      <a:pos x="78" y="926"/>
                    </a:cxn>
                    <a:cxn ang="0">
                      <a:pos x="52" y="896"/>
                    </a:cxn>
                    <a:cxn ang="0">
                      <a:pos x="35" y="865"/>
                    </a:cxn>
                    <a:cxn ang="0">
                      <a:pos x="24" y="836"/>
                    </a:cxn>
                    <a:cxn ang="0">
                      <a:pos x="12" y="787"/>
                    </a:cxn>
                    <a:cxn ang="0">
                      <a:pos x="2" y="709"/>
                    </a:cxn>
                    <a:cxn ang="0">
                      <a:pos x="0" y="631"/>
                    </a:cxn>
                    <a:cxn ang="0">
                      <a:pos x="4" y="558"/>
                    </a:cxn>
                    <a:cxn ang="0">
                      <a:pos x="12" y="490"/>
                    </a:cxn>
                    <a:cxn ang="0">
                      <a:pos x="21" y="435"/>
                    </a:cxn>
                    <a:cxn ang="0">
                      <a:pos x="30" y="394"/>
                    </a:cxn>
                    <a:cxn ang="0">
                      <a:pos x="35" y="372"/>
                    </a:cxn>
                    <a:cxn ang="0">
                      <a:pos x="1017" y="0"/>
                    </a:cxn>
                    <a:cxn ang="0">
                      <a:pos x="1015" y="4"/>
                    </a:cxn>
                    <a:cxn ang="0">
                      <a:pos x="1010" y="16"/>
                    </a:cxn>
                    <a:cxn ang="0">
                      <a:pos x="999" y="38"/>
                    </a:cxn>
                    <a:cxn ang="0">
                      <a:pos x="982" y="70"/>
                    </a:cxn>
                    <a:cxn ang="0">
                      <a:pos x="957" y="115"/>
                    </a:cxn>
                    <a:cxn ang="0">
                      <a:pos x="922" y="173"/>
                    </a:cxn>
                    <a:cxn ang="0">
                      <a:pos x="876" y="245"/>
                    </a:cxn>
                    <a:cxn ang="0">
                      <a:pos x="819" y="332"/>
                    </a:cxn>
                  </a:cxnLst>
                  <a:rect l="0" t="0" r="r" b="b"/>
                  <a:pathLst>
                    <a:path w="1017" h="956">
                      <a:moveTo>
                        <a:pt x="819" y="332"/>
                      </a:moveTo>
                      <a:lnTo>
                        <a:pt x="774" y="399"/>
                      </a:lnTo>
                      <a:lnTo>
                        <a:pt x="728" y="463"/>
                      </a:lnTo>
                      <a:lnTo>
                        <a:pt x="683" y="521"/>
                      </a:lnTo>
                      <a:lnTo>
                        <a:pt x="640" y="575"/>
                      </a:lnTo>
                      <a:lnTo>
                        <a:pt x="598" y="625"/>
                      </a:lnTo>
                      <a:lnTo>
                        <a:pt x="558" y="670"/>
                      </a:lnTo>
                      <a:lnTo>
                        <a:pt x="521" y="711"/>
                      </a:lnTo>
                      <a:lnTo>
                        <a:pt x="485" y="747"/>
                      </a:lnTo>
                      <a:lnTo>
                        <a:pt x="454" y="780"/>
                      </a:lnTo>
                      <a:lnTo>
                        <a:pt x="424" y="807"/>
                      </a:lnTo>
                      <a:lnTo>
                        <a:pt x="399" y="831"/>
                      </a:lnTo>
                      <a:lnTo>
                        <a:pt x="378" y="849"/>
                      </a:lnTo>
                      <a:lnTo>
                        <a:pt x="360" y="865"/>
                      </a:lnTo>
                      <a:lnTo>
                        <a:pt x="347" y="875"/>
                      </a:lnTo>
                      <a:lnTo>
                        <a:pt x="340" y="881"/>
                      </a:lnTo>
                      <a:lnTo>
                        <a:pt x="337" y="883"/>
                      </a:lnTo>
                      <a:lnTo>
                        <a:pt x="293" y="911"/>
                      </a:lnTo>
                      <a:lnTo>
                        <a:pt x="255" y="931"/>
                      </a:lnTo>
                      <a:lnTo>
                        <a:pt x="219" y="945"/>
                      </a:lnTo>
                      <a:lnTo>
                        <a:pt x="188" y="952"/>
                      </a:lnTo>
                      <a:lnTo>
                        <a:pt x="159" y="956"/>
                      </a:lnTo>
                      <a:lnTo>
                        <a:pt x="135" y="953"/>
                      </a:lnTo>
                      <a:lnTo>
                        <a:pt x="113" y="947"/>
                      </a:lnTo>
                      <a:lnTo>
                        <a:pt x="94" y="937"/>
                      </a:lnTo>
                      <a:lnTo>
                        <a:pt x="78" y="926"/>
                      </a:lnTo>
                      <a:lnTo>
                        <a:pt x="64" y="912"/>
                      </a:lnTo>
                      <a:lnTo>
                        <a:pt x="52" y="896"/>
                      </a:lnTo>
                      <a:lnTo>
                        <a:pt x="42" y="880"/>
                      </a:lnTo>
                      <a:lnTo>
                        <a:pt x="35" y="865"/>
                      </a:lnTo>
                      <a:lnTo>
                        <a:pt x="29" y="849"/>
                      </a:lnTo>
                      <a:lnTo>
                        <a:pt x="24" y="836"/>
                      </a:lnTo>
                      <a:lnTo>
                        <a:pt x="21" y="824"/>
                      </a:lnTo>
                      <a:lnTo>
                        <a:pt x="12" y="787"/>
                      </a:lnTo>
                      <a:lnTo>
                        <a:pt x="6" y="748"/>
                      </a:lnTo>
                      <a:lnTo>
                        <a:pt x="2" y="709"/>
                      </a:lnTo>
                      <a:lnTo>
                        <a:pt x="0" y="670"/>
                      </a:lnTo>
                      <a:lnTo>
                        <a:pt x="0" y="631"/>
                      </a:lnTo>
                      <a:lnTo>
                        <a:pt x="2" y="594"/>
                      </a:lnTo>
                      <a:lnTo>
                        <a:pt x="4" y="558"/>
                      </a:lnTo>
                      <a:lnTo>
                        <a:pt x="8" y="523"/>
                      </a:lnTo>
                      <a:lnTo>
                        <a:pt x="12" y="490"/>
                      </a:lnTo>
                      <a:lnTo>
                        <a:pt x="17" y="461"/>
                      </a:lnTo>
                      <a:lnTo>
                        <a:pt x="21" y="435"/>
                      </a:lnTo>
                      <a:lnTo>
                        <a:pt x="26" y="413"/>
                      </a:lnTo>
                      <a:lnTo>
                        <a:pt x="30" y="394"/>
                      </a:lnTo>
                      <a:lnTo>
                        <a:pt x="33" y="380"/>
                      </a:lnTo>
                      <a:lnTo>
                        <a:pt x="35" y="372"/>
                      </a:lnTo>
                      <a:lnTo>
                        <a:pt x="36" y="369"/>
                      </a:lnTo>
                      <a:lnTo>
                        <a:pt x="1017" y="0"/>
                      </a:lnTo>
                      <a:lnTo>
                        <a:pt x="1017" y="1"/>
                      </a:lnTo>
                      <a:lnTo>
                        <a:pt x="1015" y="4"/>
                      </a:lnTo>
                      <a:lnTo>
                        <a:pt x="1013" y="9"/>
                      </a:lnTo>
                      <a:lnTo>
                        <a:pt x="1010" y="16"/>
                      </a:lnTo>
                      <a:lnTo>
                        <a:pt x="1005" y="25"/>
                      </a:lnTo>
                      <a:lnTo>
                        <a:pt x="999" y="38"/>
                      </a:lnTo>
                      <a:lnTo>
                        <a:pt x="991" y="53"/>
                      </a:lnTo>
                      <a:lnTo>
                        <a:pt x="982" y="70"/>
                      </a:lnTo>
                      <a:lnTo>
                        <a:pt x="970" y="92"/>
                      </a:lnTo>
                      <a:lnTo>
                        <a:pt x="957" y="115"/>
                      </a:lnTo>
                      <a:lnTo>
                        <a:pt x="940" y="143"/>
                      </a:lnTo>
                      <a:lnTo>
                        <a:pt x="922" y="173"/>
                      </a:lnTo>
                      <a:lnTo>
                        <a:pt x="901" y="207"/>
                      </a:lnTo>
                      <a:lnTo>
                        <a:pt x="876" y="245"/>
                      </a:lnTo>
                      <a:lnTo>
                        <a:pt x="850" y="286"/>
                      </a:lnTo>
                      <a:lnTo>
                        <a:pt x="819" y="33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0" name="Freeform 123"/>
                <p:cNvSpPr>
                  <a:spLocks/>
                </p:cNvSpPr>
                <p:nvPr/>
              </p:nvSpPr>
              <p:spPr bwMode="auto">
                <a:xfrm>
                  <a:off x="-532" y="2030"/>
                  <a:ext cx="19" cy="84"/>
                </a:xfrm>
                <a:custGeom>
                  <a:avLst/>
                  <a:gdLst/>
                  <a:ahLst/>
                  <a:cxnLst>
                    <a:cxn ang="0">
                      <a:pos x="65" y="1767"/>
                    </a:cxn>
                    <a:cxn ang="0">
                      <a:pos x="136" y="1610"/>
                    </a:cxn>
                    <a:cxn ang="0">
                      <a:pos x="202" y="1454"/>
                    </a:cxn>
                    <a:cxn ang="0">
                      <a:pos x="261" y="1303"/>
                    </a:cxn>
                    <a:cxn ang="0">
                      <a:pos x="315" y="1155"/>
                    </a:cxn>
                    <a:cxn ang="0">
                      <a:pos x="361" y="1013"/>
                    </a:cxn>
                    <a:cxn ang="0">
                      <a:pos x="399" y="877"/>
                    </a:cxn>
                    <a:cxn ang="0">
                      <a:pos x="432" y="747"/>
                    </a:cxn>
                    <a:cxn ang="0">
                      <a:pos x="456" y="624"/>
                    </a:cxn>
                    <a:cxn ang="0">
                      <a:pos x="474" y="511"/>
                    </a:cxn>
                    <a:cxn ang="0">
                      <a:pos x="483" y="404"/>
                    </a:cxn>
                    <a:cxn ang="0">
                      <a:pos x="486" y="310"/>
                    </a:cxn>
                    <a:cxn ang="0">
                      <a:pos x="480" y="223"/>
                    </a:cxn>
                    <a:cxn ang="0">
                      <a:pos x="464" y="150"/>
                    </a:cxn>
                    <a:cxn ang="0">
                      <a:pos x="440" y="86"/>
                    </a:cxn>
                    <a:cxn ang="0">
                      <a:pos x="404" y="34"/>
                    </a:cxn>
                    <a:cxn ang="0">
                      <a:pos x="355" y="0"/>
                    </a:cxn>
                    <a:cxn ang="0">
                      <a:pos x="339" y="74"/>
                    </a:cxn>
                    <a:cxn ang="0">
                      <a:pos x="365" y="102"/>
                    </a:cxn>
                    <a:cxn ang="0">
                      <a:pos x="386" y="142"/>
                    </a:cxn>
                    <a:cxn ang="0">
                      <a:pos x="402" y="200"/>
                    </a:cxn>
                    <a:cxn ang="0">
                      <a:pos x="413" y="270"/>
                    </a:cxn>
                    <a:cxn ang="0">
                      <a:pos x="413" y="354"/>
                    </a:cxn>
                    <a:cxn ang="0">
                      <a:pos x="409" y="450"/>
                    </a:cxn>
                    <a:cxn ang="0">
                      <a:pos x="394" y="556"/>
                    </a:cxn>
                    <a:cxn ang="0">
                      <a:pos x="374" y="670"/>
                    </a:cxn>
                    <a:cxn ang="0">
                      <a:pos x="347" y="794"/>
                    </a:cxn>
                    <a:cxn ang="0">
                      <a:pos x="312" y="924"/>
                    </a:cxn>
                    <a:cxn ang="0">
                      <a:pos x="269" y="1062"/>
                    </a:cxn>
                    <a:cxn ang="0">
                      <a:pos x="222" y="1205"/>
                    </a:cxn>
                    <a:cxn ang="0">
                      <a:pos x="166" y="1352"/>
                    </a:cxn>
                    <a:cxn ang="0">
                      <a:pos x="104" y="1503"/>
                    </a:cxn>
                    <a:cxn ang="0">
                      <a:pos x="37" y="1658"/>
                    </a:cxn>
                    <a:cxn ang="0">
                      <a:pos x="0" y="1736"/>
                    </a:cxn>
                  </a:cxnLst>
                  <a:rect l="0" t="0" r="r" b="b"/>
                  <a:pathLst>
                    <a:path w="486" h="1767">
                      <a:moveTo>
                        <a:pt x="65" y="1767"/>
                      </a:moveTo>
                      <a:lnTo>
                        <a:pt x="65" y="1767"/>
                      </a:lnTo>
                      <a:lnTo>
                        <a:pt x="102" y="1688"/>
                      </a:lnTo>
                      <a:lnTo>
                        <a:pt x="136" y="1610"/>
                      </a:lnTo>
                      <a:lnTo>
                        <a:pt x="171" y="1532"/>
                      </a:lnTo>
                      <a:lnTo>
                        <a:pt x="202" y="1454"/>
                      </a:lnTo>
                      <a:lnTo>
                        <a:pt x="233" y="1379"/>
                      </a:lnTo>
                      <a:lnTo>
                        <a:pt x="261" y="1303"/>
                      </a:lnTo>
                      <a:lnTo>
                        <a:pt x="289" y="1229"/>
                      </a:lnTo>
                      <a:lnTo>
                        <a:pt x="315" y="1155"/>
                      </a:lnTo>
                      <a:lnTo>
                        <a:pt x="339" y="1084"/>
                      </a:lnTo>
                      <a:lnTo>
                        <a:pt x="361" y="1013"/>
                      </a:lnTo>
                      <a:lnTo>
                        <a:pt x="381" y="944"/>
                      </a:lnTo>
                      <a:lnTo>
                        <a:pt x="399" y="877"/>
                      </a:lnTo>
                      <a:lnTo>
                        <a:pt x="416" y="810"/>
                      </a:lnTo>
                      <a:lnTo>
                        <a:pt x="432" y="747"/>
                      </a:lnTo>
                      <a:lnTo>
                        <a:pt x="445" y="684"/>
                      </a:lnTo>
                      <a:lnTo>
                        <a:pt x="456" y="624"/>
                      </a:lnTo>
                      <a:lnTo>
                        <a:pt x="465" y="566"/>
                      </a:lnTo>
                      <a:lnTo>
                        <a:pt x="474" y="511"/>
                      </a:lnTo>
                      <a:lnTo>
                        <a:pt x="480" y="457"/>
                      </a:lnTo>
                      <a:lnTo>
                        <a:pt x="483" y="404"/>
                      </a:lnTo>
                      <a:lnTo>
                        <a:pt x="486" y="356"/>
                      </a:lnTo>
                      <a:lnTo>
                        <a:pt x="486" y="310"/>
                      </a:lnTo>
                      <a:lnTo>
                        <a:pt x="484" y="266"/>
                      </a:lnTo>
                      <a:lnTo>
                        <a:pt x="480" y="223"/>
                      </a:lnTo>
                      <a:lnTo>
                        <a:pt x="474" y="186"/>
                      </a:lnTo>
                      <a:lnTo>
                        <a:pt x="464" y="150"/>
                      </a:lnTo>
                      <a:lnTo>
                        <a:pt x="453" y="117"/>
                      </a:lnTo>
                      <a:lnTo>
                        <a:pt x="440" y="86"/>
                      </a:lnTo>
                      <a:lnTo>
                        <a:pt x="424" y="59"/>
                      </a:lnTo>
                      <a:lnTo>
                        <a:pt x="404" y="34"/>
                      </a:lnTo>
                      <a:lnTo>
                        <a:pt x="381" y="15"/>
                      </a:lnTo>
                      <a:lnTo>
                        <a:pt x="355" y="0"/>
                      </a:lnTo>
                      <a:lnTo>
                        <a:pt x="324" y="65"/>
                      </a:lnTo>
                      <a:lnTo>
                        <a:pt x="339" y="74"/>
                      </a:lnTo>
                      <a:lnTo>
                        <a:pt x="353" y="85"/>
                      </a:lnTo>
                      <a:lnTo>
                        <a:pt x="365" y="102"/>
                      </a:lnTo>
                      <a:lnTo>
                        <a:pt x="377" y="119"/>
                      </a:lnTo>
                      <a:lnTo>
                        <a:pt x="386" y="142"/>
                      </a:lnTo>
                      <a:lnTo>
                        <a:pt x="395" y="170"/>
                      </a:lnTo>
                      <a:lnTo>
                        <a:pt x="402" y="200"/>
                      </a:lnTo>
                      <a:lnTo>
                        <a:pt x="409" y="234"/>
                      </a:lnTo>
                      <a:lnTo>
                        <a:pt x="413" y="270"/>
                      </a:lnTo>
                      <a:lnTo>
                        <a:pt x="413" y="310"/>
                      </a:lnTo>
                      <a:lnTo>
                        <a:pt x="413" y="354"/>
                      </a:lnTo>
                      <a:lnTo>
                        <a:pt x="412" y="400"/>
                      </a:lnTo>
                      <a:lnTo>
                        <a:pt x="409" y="450"/>
                      </a:lnTo>
                      <a:lnTo>
                        <a:pt x="402" y="500"/>
                      </a:lnTo>
                      <a:lnTo>
                        <a:pt x="394" y="556"/>
                      </a:lnTo>
                      <a:lnTo>
                        <a:pt x="385" y="612"/>
                      </a:lnTo>
                      <a:lnTo>
                        <a:pt x="374" y="670"/>
                      </a:lnTo>
                      <a:lnTo>
                        <a:pt x="361" y="730"/>
                      </a:lnTo>
                      <a:lnTo>
                        <a:pt x="347" y="794"/>
                      </a:lnTo>
                      <a:lnTo>
                        <a:pt x="330" y="858"/>
                      </a:lnTo>
                      <a:lnTo>
                        <a:pt x="312" y="924"/>
                      </a:lnTo>
                      <a:lnTo>
                        <a:pt x="292" y="992"/>
                      </a:lnTo>
                      <a:lnTo>
                        <a:pt x="269" y="1062"/>
                      </a:lnTo>
                      <a:lnTo>
                        <a:pt x="246" y="1132"/>
                      </a:lnTo>
                      <a:lnTo>
                        <a:pt x="222" y="1205"/>
                      </a:lnTo>
                      <a:lnTo>
                        <a:pt x="194" y="1278"/>
                      </a:lnTo>
                      <a:lnTo>
                        <a:pt x="166" y="1352"/>
                      </a:lnTo>
                      <a:lnTo>
                        <a:pt x="135" y="1428"/>
                      </a:lnTo>
                      <a:lnTo>
                        <a:pt x="104" y="1503"/>
                      </a:lnTo>
                      <a:lnTo>
                        <a:pt x="71" y="1581"/>
                      </a:lnTo>
                      <a:lnTo>
                        <a:pt x="37" y="1658"/>
                      </a:lnTo>
                      <a:lnTo>
                        <a:pt x="0" y="1736"/>
                      </a:lnTo>
                      <a:lnTo>
                        <a:pt x="0" y="1736"/>
                      </a:lnTo>
                      <a:lnTo>
                        <a:pt x="65" y="17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1" name="Freeform 124"/>
                <p:cNvSpPr>
                  <a:spLocks/>
                </p:cNvSpPr>
                <p:nvPr/>
              </p:nvSpPr>
              <p:spPr bwMode="auto">
                <a:xfrm>
                  <a:off x="-575" y="2113"/>
                  <a:ext cx="46" cy="66"/>
                </a:xfrm>
                <a:custGeom>
                  <a:avLst/>
                  <a:gdLst/>
                  <a:ahLst/>
                  <a:cxnLst>
                    <a:cxn ang="0">
                      <a:pos x="0" y="1372"/>
                    </a:cxn>
                    <a:cxn ang="0">
                      <a:pos x="58" y="1388"/>
                    </a:cxn>
                    <a:cxn ang="0">
                      <a:pos x="119" y="1385"/>
                    </a:cxn>
                    <a:cxn ang="0">
                      <a:pos x="185" y="1363"/>
                    </a:cxn>
                    <a:cxn ang="0">
                      <a:pos x="252" y="1328"/>
                    </a:cxn>
                    <a:cxn ang="0">
                      <a:pos x="321" y="1279"/>
                    </a:cxn>
                    <a:cxn ang="0">
                      <a:pos x="393" y="1217"/>
                    </a:cxn>
                    <a:cxn ang="0">
                      <a:pos x="468" y="1144"/>
                    </a:cxn>
                    <a:cxn ang="0">
                      <a:pos x="545" y="1058"/>
                    </a:cxn>
                    <a:cxn ang="0">
                      <a:pos x="625" y="961"/>
                    </a:cxn>
                    <a:cxn ang="0">
                      <a:pos x="705" y="855"/>
                    </a:cxn>
                    <a:cxn ang="0">
                      <a:pos x="785" y="739"/>
                    </a:cxn>
                    <a:cxn ang="0">
                      <a:pos x="866" y="613"/>
                    </a:cxn>
                    <a:cxn ang="0">
                      <a:pos x="948" y="478"/>
                    </a:cxn>
                    <a:cxn ang="0">
                      <a:pos x="1027" y="336"/>
                    </a:cxn>
                    <a:cxn ang="0">
                      <a:pos x="1105" y="187"/>
                    </a:cxn>
                    <a:cxn ang="0">
                      <a:pos x="1181" y="31"/>
                    </a:cxn>
                    <a:cxn ang="0">
                      <a:pos x="1079" y="77"/>
                    </a:cxn>
                    <a:cxn ang="0">
                      <a:pos x="1002" y="229"/>
                    </a:cxn>
                    <a:cxn ang="0">
                      <a:pos x="924" y="373"/>
                    </a:cxn>
                    <a:cxn ang="0">
                      <a:pos x="845" y="509"/>
                    </a:cxn>
                    <a:cxn ang="0">
                      <a:pos x="765" y="637"/>
                    </a:cxn>
                    <a:cxn ang="0">
                      <a:pos x="686" y="756"/>
                    </a:cxn>
                    <a:cxn ang="0">
                      <a:pos x="607" y="866"/>
                    </a:cxn>
                    <a:cxn ang="0">
                      <a:pos x="529" y="964"/>
                    </a:cxn>
                    <a:cxn ang="0">
                      <a:pos x="453" y="1053"/>
                    </a:cxn>
                    <a:cxn ang="0">
                      <a:pos x="380" y="1130"/>
                    </a:cxn>
                    <a:cxn ang="0">
                      <a:pos x="310" y="1195"/>
                    </a:cxn>
                    <a:cxn ang="0">
                      <a:pos x="245" y="1246"/>
                    </a:cxn>
                    <a:cxn ang="0">
                      <a:pos x="185" y="1283"/>
                    </a:cxn>
                    <a:cxn ang="0">
                      <a:pos x="130" y="1307"/>
                    </a:cxn>
                    <a:cxn ang="0">
                      <a:pos x="84" y="1316"/>
                    </a:cxn>
                    <a:cxn ang="0">
                      <a:pos x="47" y="1313"/>
                    </a:cxn>
                    <a:cxn ang="0">
                      <a:pos x="30" y="1307"/>
                    </a:cxn>
                  </a:cxnLst>
                  <a:rect l="0" t="0" r="r" b="b"/>
                  <a:pathLst>
                    <a:path w="1181" h="1388">
                      <a:moveTo>
                        <a:pt x="0" y="1372"/>
                      </a:moveTo>
                      <a:lnTo>
                        <a:pt x="0" y="1372"/>
                      </a:lnTo>
                      <a:lnTo>
                        <a:pt x="28" y="1383"/>
                      </a:lnTo>
                      <a:lnTo>
                        <a:pt x="58" y="1388"/>
                      </a:lnTo>
                      <a:lnTo>
                        <a:pt x="88" y="1388"/>
                      </a:lnTo>
                      <a:lnTo>
                        <a:pt x="119" y="1385"/>
                      </a:lnTo>
                      <a:lnTo>
                        <a:pt x="152" y="1376"/>
                      </a:lnTo>
                      <a:lnTo>
                        <a:pt x="185" y="1363"/>
                      </a:lnTo>
                      <a:lnTo>
                        <a:pt x="217" y="1347"/>
                      </a:lnTo>
                      <a:lnTo>
                        <a:pt x="252" y="1328"/>
                      </a:lnTo>
                      <a:lnTo>
                        <a:pt x="285" y="1305"/>
                      </a:lnTo>
                      <a:lnTo>
                        <a:pt x="321" y="1279"/>
                      </a:lnTo>
                      <a:lnTo>
                        <a:pt x="356" y="1250"/>
                      </a:lnTo>
                      <a:lnTo>
                        <a:pt x="393" y="1217"/>
                      </a:lnTo>
                      <a:lnTo>
                        <a:pt x="431" y="1181"/>
                      </a:lnTo>
                      <a:lnTo>
                        <a:pt x="468" y="1144"/>
                      </a:lnTo>
                      <a:lnTo>
                        <a:pt x="506" y="1102"/>
                      </a:lnTo>
                      <a:lnTo>
                        <a:pt x="545" y="1058"/>
                      </a:lnTo>
                      <a:lnTo>
                        <a:pt x="584" y="1012"/>
                      </a:lnTo>
                      <a:lnTo>
                        <a:pt x="625" y="961"/>
                      </a:lnTo>
                      <a:lnTo>
                        <a:pt x="664" y="909"/>
                      </a:lnTo>
                      <a:lnTo>
                        <a:pt x="705" y="855"/>
                      </a:lnTo>
                      <a:lnTo>
                        <a:pt x="744" y="797"/>
                      </a:lnTo>
                      <a:lnTo>
                        <a:pt x="785" y="739"/>
                      </a:lnTo>
                      <a:lnTo>
                        <a:pt x="826" y="676"/>
                      </a:lnTo>
                      <a:lnTo>
                        <a:pt x="866" y="613"/>
                      </a:lnTo>
                      <a:lnTo>
                        <a:pt x="906" y="545"/>
                      </a:lnTo>
                      <a:lnTo>
                        <a:pt x="948" y="478"/>
                      </a:lnTo>
                      <a:lnTo>
                        <a:pt x="987" y="407"/>
                      </a:lnTo>
                      <a:lnTo>
                        <a:pt x="1027" y="336"/>
                      </a:lnTo>
                      <a:lnTo>
                        <a:pt x="1065" y="262"/>
                      </a:lnTo>
                      <a:lnTo>
                        <a:pt x="1105" y="187"/>
                      </a:lnTo>
                      <a:lnTo>
                        <a:pt x="1144" y="110"/>
                      </a:lnTo>
                      <a:lnTo>
                        <a:pt x="1181" y="31"/>
                      </a:lnTo>
                      <a:lnTo>
                        <a:pt x="1116" y="0"/>
                      </a:lnTo>
                      <a:lnTo>
                        <a:pt x="1079" y="77"/>
                      </a:lnTo>
                      <a:lnTo>
                        <a:pt x="1040" y="154"/>
                      </a:lnTo>
                      <a:lnTo>
                        <a:pt x="1002" y="229"/>
                      </a:lnTo>
                      <a:lnTo>
                        <a:pt x="964" y="301"/>
                      </a:lnTo>
                      <a:lnTo>
                        <a:pt x="924" y="373"/>
                      </a:lnTo>
                      <a:lnTo>
                        <a:pt x="885" y="441"/>
                      </a:lnTo>
                      <a:lnTo>
                        <a:pt x="845" y="509"/>
                      </a:lnTo>
                      <a:lnTo>
                        <a:pt x="805" y="574"/>
                      </a:lnTo>
                      <a:lnTo>
                        <a:pt x="765" y="637"/>
                      </a:lnTo>
                      <a:lnTo>
                        <a:pt x="726" y="698"/>
                      </a:lnTo>
                      <a:lnTo>
                        <a:pt x="686" y="756"/>
                      </a:lnTo>
                      <a:lnTo>
                        <a:pt x="646" y="812"/>
                      </a:lnTo>
                      <a:lnTo>
                        <a:pt x="607" y="866"/>
                      </a:lnTo>
                      <a:lnTo>
                        <a:pt x="568" y="916"/>
                      </a:lnTo>
                      <a:lnTo>
                        <a:pt x="529" y="964"/>
                      </a:lnTo>
                      <a:lnTo>
                        <a:pt x="491" y="1010"/>
                      </a:lnTo>
                      <a:lnTo>
                        <a:pt x="453" y="1053"/>
                      </a:lnTo>
                      <a:lnTo>
                        <a:pt x="415" y="1093"/>
                      </a:lnTo>
                      <a:lnTo>
                        <a:pt x="380" y="1130"/>
                      </a:lnTo>
                      <a:lnTo>
                        <a:pt x="344" y="1164"/>
                      </a:lnTo>
                      <a:lnTo>
                        <a:pt x="310" y="1195"/>
                      </a:lnTo>
                      <a:lnTo>
                        <a:pt x="276" y="1222"/>
                      </a:lnTo>
                      <a:lnTo>
                        <a:pt x="245" y="1246"/>
                      </a:lnTo>
                      <a:lnTo>
                        <a:pt x="213" y="1267"/>
                      </a:lnTo>
                      <a:lnTo>
                        <a:pt x="185" y="1283"/>
                      </a:lnTo>
                      <a:lnTo>
                        <a:pt x="156" y="1298"/>
                      </a:lnTo>
                      <a:lnTo>
                        <a:pt x="130" y="1307"/>
                      </a:lnTo>
                      <a:lnTo>
                        <a:pt x="107" y="1313"/>
                      </a:lnTo>
                      <a:lnTo>
                        <a:pt x="84" y="1316"/>
                      </a:lnTo>
                      <a:lnTo>
                        <a:pt x="64" y="1316"/>
                      </a:lnTo>
                      <a:lnTo>
                        <a:pt x="47" y="1313"/>
                      </a:lnTo>
                      <a:lnTo>
                        <a:pt x="30" y="1307"/>
                      </a:lnTo>
                      <a:lnTo>
                        <a:pt x="30" y="1307"/>
                      </a:lnTo>
                      <a:lnTo>
                        <a:pt x="0" y="13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2" name="Freeform 125"/>
                <p:cNvSpPr>
                  <a:spLocks/>
                </p:cNvSpPr>
                <p:nvPr/>
              </p:nvSpPr>
              <p:spPr bwMode="auto">
                <a:xfrm>
                  <a:off x="-580" y="2094"/>
                  <a:ext cx="19" cy="84"/>
                </a:xfrm>
                <a:custGeom>
                  <a:avLst/>
                  <a:gdLst/>
                  <a:ahLst/>
                  <a:cxnLst>
                    <a:cxn ang="0">
                      <a:pos x="420" y="0"/>
                    </a:cxn>
                    <a:cxn ang="0">
                      <a:pos x="349" y="157"/>
                    </a:cxn>
                    <a:cxn ang="0">
                      <a:pos x="283" y="313"/>
                    </a:cxn>
                    <a:cxn ang="0">
                      <a:pos x="224" y="464"/>
                    </a:cxn>
                    <a:cxn ang="0">
                      <a:pos x="171" y="612"/>
                    </a:cxn>
                    <a:cxn ang="0">
                      <a:pos x="125" y="754"/>
                    </a:cxn>
                    <a:cxn ang="0">
                      <a:pos x="86" y="890"/>
                    </a:cxn>
                    <a:cxn ang="0">
                      <a:pos x="54" y="1020"/>
                    </a:cxn>
                    <a:cxn ang="0">
                      <a:pos x="29" y="1143"/>
                    </a:cxn>
                    <a:cxn ang="0">
                      <a:pos x="12" y="1256"/>
                    </a:cxn>
                    <a:cxn ang="0">
                      <a:pos x="3" y="1363"/>
                    </a:cxn>
                    <a:cxn ang="0">
                      <a:pos x="0" y="1457"/>
                    </a:cxn>
                    <a:cxn ang="0">
                      <a:pos x="6" y="1544"/>
                    </a:cxn>
                    <a:cxn ang="0">
                      <a:pos x="21" y="1617"/>
                    </a:cxn>
                    <a:cxn ang="0">
                      <a:pos x="46" y="1680"/>
                    </a:cxn>
                    <a:cxn ang="0">
                      <a:pos x="82" y="1733"/>
                    </a:cxn>
                    <a:cxn ang="0">
                      <a:pos x="131" y="1767"/>
                    </a:cxn>
                    <a:cxn ang="0">
                      <a:pos x="147" y="1693"/>
                    </a:cxn>
                    <a:cxn ang="0">
                      <a:pos x="121" y="1665"/>
                    </a:cxn>
                    <a:cxn ang="0">
                      <a:pos x="99" y="1625"/>
                    </a:cxn>
                    <a:cxn ang="0">
                      <a:pos x="83" y="1567"/>
                    </a:cxn>
                    <a:cxn ang="0">
                      <a:pos x="73" y="1496"/>
                    </a:cxn>
                    <a:cxn ang="0">
                      <a:pos x="73" y="1413"/>
                    </a:cxn>
                    <a:cxn ang="0">
                      <a:pos x="77" y="1317"/>
                    </a:cxn>
                    <a:cxn ang="0">
                      <a:pos x="91" y="1211"/>
                    </a:cxn>
                    <a:cxn ang="0">
                      <a:pos x="112" y="1097"/>
                    </a:cxn>
                    <a:cxn ang="0">
                      <a:pos x="139" y="973"/>
                    </a:cxn>
                    <a:cxn ang="0">
                      <a:pos x="174" y="843"/>
                    </a:cxn>
                    <a:cxn ang="0">
                      <a:pos x="216" y="705"/>
                    </a:cxn>
                    <a:cxn ang="0">
                      <a:pos x="264" y="562"/>
                    </a:cxn>
                    <a:cxn ang="0">
                      <a:pos x="320" y="415"/>
                    </a:cxn>
                    <a:cxn ang="0">
                      <a:pos x="382" y="264"/>
                    </a:cxn>
                    <a:cxn ang="0">
                      <a:pos x="449" y="109"/>
                    </a:cxn>
                    <a:cxn ang="0">
                      <a:pos x="485" y="30"/>
                    </a:cxn>
                  </a:cxnLst>
                  <a:rect l="0" t="0" r="r" b="b"/>
                  <a:pathLst>
                    <a:path w="485" h="1767">
                      <a:moveTo>
                        <a:pt x="420" y="0"/>
                      </a:moveTo>
                      <a:lnTo>
                        <a:pt x="420" y="0"/>
                      </a:lnTo>
                      <a:lnTo>
                        <a:pt x="384" y="79"/>
                      </a:lnTo>
                      <a:lnTo>
                        <a:pt x="349" y="157"/>
                      </a:lnTo>
                      <a:lnTo>
                        <a:pt x="315" y="235"/>
                      </a:lnTo>
                      <a:lnTo>
                        <a:pt x="283" y="313"/>
                      </a:lnTo>
                      <a:lnTo>
                        <a:pt x="253" y="388"/>
                      </a:lnTo>
                      <a:lnTo>
                        <a:pt x="224" y="464"/>
                      </a:lnTo>
                      <a:lnTo>
                        <a:pt x="197" y="538"/>
                      </a:lnTo>
                      <a:lnTo>
                        <a:pt x="171" y="612"/>
                      </a:lnTo>
                      <a:lnTo>
                        <a:pt x="147" y="683"/>
                      </a:lnTo>
                      <a:lnTo>
                        <a:pt x="125" y="754"/>
                      </a:lnTo>
                      <a:lnTo>
                        <a:pt x="105" y="823"/>
                      </a:lnTo>
                      <a:lnTo>
                        <a:pt x="86" y="890"/>
                      </a:lnTo>
                      <a:lnTo>
                        <a:pt x="70" y="957"/>
                      </a:lnTo>
                      <a:lnTo>
                        <a:pt x="54" y="1020"/>
                      </a:lnTo>
                      <a:lnTo>
                        <a:pt x="41" y="1082"/>
                      </a:lnTo>
                      <a:lnTo>
                        <a:pt x="29" y="1143"/>
                      </a:lnTo>
                      <a:lnTo>
                        <a:pt x="20" y="1201"/>
                      </a:lnTo>
                      <a:lnTo>
                        <a:pt x="12" y="1256"/>
                      </a:lnTo>
                      <a:lnTo>
                        <a:pt x="6" y="1310"/>
                      </a:lnTo>
                      <a:lnTo>
                        <a:pt x="3" y="1363"/>
                      </a:lnTo>
                      <a:lnTo>
                        <a:pt x="0" y="1411"/>
                      </a:lnTo>
                      <a:lnTo>
                        <a:pt x="0" y="1457"/>
                      </a:lnTo>
                      <a:lnTo>
                        <a:pt x="2" y="1501"/>
                      </a:lnTo>
                      <a:lnTo>
                        <a:pt x="6" y="1544"/>
                      </a:lnTo>
                      <a:lnTo>
                        <a:pt x="12" y="1581"/>
                      </a:lnTo>
                      <a:lnTo>
                        <a:pt x="21" y="1617"/>
                      </a:lnTo>
                      <a:lnTo>
                        <a:pt x="32" y="1650"/>
                      </a:lnTo>
                      <a:lnTo>
                        <a:pt x="46" y="1680"/>
                      </a:lnTo>
                      <a:lnTo>
                        <a:pt x="62" y="1708"/>
                      </a:lnTo>
                      <a:lnTo>
                        <a:pt x="82" y="1733"/>
                      </a:lnTo>
                      <a:lnTo>
                        <a:pt x="105" y="1752"/>
                      </a:lnTo>
                      <a:lnTo>
                        <a:pt x="131" y="1767"/>
                      </a:lnTo>
                      <a:lnTo>
                        <a:pt x="161" y="1702"/>
                      </a:lnTo>
                      <a:lnTo>
                        <a:pt x="147" y="1693"/>
                      </a:lnTo>
                      <a:lnTo>
                        <a:pt x="133" y="1682"/>
                      </a:lnTo>
                      <a:lnTo>
                        <a:pt x="121" y="1665"/>
                      </a:lnTo>
                      <a:lnTo>
                        <a:pt x="109" y="1648"/>
                      </a:lnTo>
                      <a:lnTo>
                        <a:pt x="99" y="1625"/>
                      </a:lnTo>
                      <a:lnTo>
                        <a:pt x="90" y="1597"/>
                      </a:lnTo>
                      <a:lnTo>
                        <a:pt x="83" y="1567"/>
                      </a:lnTo>
                      <a:lnTo>
                        <a:pt x="77" y="1533"/>
                      </a:lnTo>
                      <a:lnTo>
                        <a:pt x="73" y="1496"/>
                      </a:lnTo>
                      <a:lnTo>
                        <a:pt x="73" y="1457"/>
                      </a:lnTo>
                      <a:lnTo>
                        <a:pt x="73" y="1413"/>
                      </a:lnTo>
                      <a:lnTo>
                        <a:pt x="74" y="1367"/>
                      </a:lnTo>
                      <a:lnTo>
                        <a:pt x="77" y="1317"/>
                      </a:lnTo>
                      <a:lnTo>
                        <a:pt x="83" y="1266"/>
                      </a:lnTo>
                      <a:lnTo>
                        <a:pt x="91" y="1211"/>
                      </a:lnTo>
                      <a:lnTo>
                        <a:pt x="100" y="1155"/>
                      </a:lnTo>
                      <a:lnTo>
                        <a:pt x="112" y="1097"/>
                      </a:lnTo>
                      <a:lnTo>
                        <a:pt x="125" y="1036"/>
                      </a:lnTo>
                      <a:lnTo>
                        <a:pt x="139" y="973"/>
                      </a:lnTo>
                      <a:lnTo>
                        <a:pt x="155" y="909"/>
                      </a:lnTo>
                      <a:lnTo>
                        <a:pt x="174" y="843"/>
                      </a:lnTo>
                      <a:lnTo>
                        <a:pt x="194" y="775"/>
                      </a:lnTo>
                      <a:lnTo>
                        <a:pt x="216" y="705"/>
                      </a:lnTo>
                      <a:lnTo>
                        <a:pt x="240" y="635"/>
                      </a:lnTo>
                      <a:lnTo>
                        <a:pt x="264" y="562"/>
                      </a:lnTo>
                      <a:lnTo>
                        <a:pt x="291" y="488"/>
                      </a:lnTo>
                      <a:lnTo>
                        <a:pt x="320" y="415"/>
                      </a:lnTo>
                      <a:lnTo>
                        <a:pt x="350" y="339"/>
                      </a:lnTo>
                      <a:lnTo>
                        <a:pt x="382" y="264"/>
                      </a:lnTo>
                      <a:lnTo>
                        <a:pt x="414" y="186"/>
                      </a:lnTo>
                      <a:lnTo>
                        <a:pt x="449" y="109"/>
                      </a:lnTo>
                      <a:lnTo>
                        <a:pt x="485" y="30"/>
                      </a:lnTo>
                      <a:lnTo>
                        <a:pt x="485" y="30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3" name="Freeform 126"/>
                <p:cNvSpPr>
                  <a:spLocks/>
                </p:cNvSpPr>
                <p:nvPr/>
              </p:nvSpPr>
              <p:spPr bwMode="auto">
                <a:xfrm>
                  <a:off x="-564" y="2030"/>
                  <a:ext cx="46" cy="66"/>
                </a:xfrm>
                <a:custGeom>
                  <a:avLst/>
                  <a:gdLst/>
                  <a:ahLst/>
                  <a:cxnLst>
                    <a:cxn ang="0">
                      <a:pos x="1182" y="16"/>
                    </a:cxn>
                    <a:cxn ang="0">
                      <a:pos x="1124" y="0"/>
                    </a:cxn>
                    <a:cxn ang="0">
                      <a:pos x="1063" y="3"/>
                    </a:cxn>
                    <a:cxn ang="0">
                      <a:pos x="997" y="25"/>
                    </a:cxn>
                    <a:cxn ang="0">
                      <a:pos x="930" y="61"/>
                    </a:cxn>
                    <a:cxn ang="0">
                      <a:pos x="861" y="109"/>
                    </a:cxn>
                    <a:cxn ang="0">
                      <a:pos x="789" y="171"/>
                    </a:cxn>
                    <a:cxn ang="0">
                      <a:pos x="713" y="246"/>
                    </a:cxn>
                    <a:cxn ang="0">
                      <a:pos x="636" y="330"/>
                    </a:cxn>
                    <a:cxn ang="0">
                      <a:pos x="557" y="427"/>
                    </a:cxn>
                    <a:cxn ang="0">
                      <a:pos x="477" y="534"/>
                    </a:cxn>
                    <a:cxn ang="0">
                      <a:pos x="397" y="650"/>
                    </a:cxn>
                    <a:cxn ang="0">
                      <a:pos x="315" y="776"/>
                    </a:cxn>
                    <a:cxn ang="0">
                      <a:pos x="234" y="910"/>
                    </a:cxn>
                    <a:cxn ang="0">
                      <a:pos x="155" y="1052"/>
                    </a:cxn>
                    <a:cxn ang="0">
                      <a:pos x="78" y="1201"/>
                    </a:cxn>
                    <a:cxn ang="0">
                      <a:pos x="0" y="1357"/>
                    </a:cxn>
                    <a:cxn ang="0">
                      <a:pos x="103" y="1311"/>
                    </a:cxn>
                    <a:cxn ang="0">
                      <a:pos x="179" y="1160"/>
                    </a:cxn>
                    <a:cxn ang="0">
                      <a:pos x="257" y="1015"/>
                    </a:cxn>
                    <a:cxn ang="0">
                      <a:pos x="337" y="879"/>
                    </a:cxn>
                    <a:cxn ang="0">
                      <a:pos x="417" y="752"/>
                    </a:cxn>
                    <a:cxn ang="0">
                      <a:pos x="496" y="632"/>
                    </a:cxn>
                    <a:cxn ang="0">
                      <a:pos x="574" y="523"/>
                    </a:cxn>
                    <a:cxn ang="0">
                      <a:pos x="653" y="423"/>
                    </a:cxn>
                    <a:cxn ang="0">
                      <a:pos x="729" y="336"/>
                    </a:cxn>
                    <a:cxn ang="0">
                      <a:pos x="802" y="258"/>
                    </a:cxn>
                    <a:cxn ang="0">
                      <a:pos x="872" y="193"/>
                    </a:cxn>
                    <a:cxn ang="0">
                      <a:pos x="937" y="142"/>
                    </a:cxn>
                    <a:cxn ang="0">
                      <a:pos x="998" y="104"/>
                    </a:cxn>
                    <a:cxn ang="0">
                      <a:pos x="1052" y="81"/>
                    </a:cxn>
                    <a:cxn ang="0">
                      <a:pos x="1097" y="72"/>
                    </a:cxn>
                    <a:cxn ang="0">
                      <a:pos x="1135" y="75"/>
                    </a:cxn>
                    <a:cxn ang="0">
                      <a:pos x="1151" y="81"/>
                    </a:cxn>
                    <a:cxn ang="0">
                      <a:pos x="1151" y="81"/>
                    </a:cxn>
                    <a:cxn ang="0">
                      <a:pos x="1182" y="16"/>
                    </a:cxn>
                  </a:cxnLst>
                  <a:rect l="0" t="0" r="r" b="b"/>
                  <a:pathLst>
                    <a:path w="1182" h="1387">
                      <a:moveTo>
                        <a:pt x="1182" y="16"/>
                      </a:moveTo>
                      <a:lnTo>
                        <a:pt x="1182" y="16"/>
                      </a:lnTo>
                      <a:lnTo>
                        <a:pt x="1153" y="5"/>
                      </a:lnTo>
                      <a:lnTo>
                        <a:pt x="1124" y="0"/>
                      </a:lnTo>
                      <a:lnTo>
                        <a:pt x="1093" y="0"/>
                      </a:lnTo>
                      <a:lnTo>
                        <a:pt x="1063" y="3"/>
                      </a:lnTo>
                      <a:lnTo>
                        <a:pt x="1029" y="11"/>
                      </a:lnTo>
                      <a:lnTo>
                        <a:pt x="997" y="25"/>
                      </a:lnTo>
                      <a:lnTo>
                        <a:pt x="963" y="41"/>
                      </a:lnTo>
                      <a:lnTo>
                        <a:pt x="930" y="61"/>
                      </a:lnTo>
                      <a:lnTo>
                        <a:pt x="896" y="83"/>
                      </a:lnTo>
                      <a:lnTo>
                        <a:pt x="861" y="109"/>
                      </a:lnTo>
                      <a:lnTo>
                        <a:pt x="825" y="138"/>
                      </a:lnTo>
                      <a:lnTo>
                        <a:pt x="789" y="171"/>
                      </a:lnTo>
                      <a:lnTo>
                        <a:pt x="751" y="207"/>
                      </a:lnTo>
                      <a:lnTo>
                        <a:pt x="713" y="246"/>
                      </a:lnTo>
                      <a:lnTo>
                        <a:pt x="676" y="286"/>
                      </a:lnTo>
                      <a:lnTo>
                        <a:pt x="636" y="330"/>
                      </a:lnTo>
                      <a:lnTo>
                        <a:pt x="598" y="376"/>
                      </a:lnTo>
                      <a:lnTo>
                        <a:pt x="557" y="427"/>
                      </a:lnTo>
                      <a:lnTo>
                        <a:pt x="517" y="480"/>
                      </a:lnTo>
                      <a:lnTo>
                        <a:pt x="477" y="534"/>
                      </a:lnTo>
                      <a:lnTo>
                        <a:pt x="437" y="591"/>
                      </a:lnTo>
                      <a:lnTo>
                        <a:pt x="397" y="650"/>
                      </a:lnTo>
                      <a:lnTo>
                        <a:pt x="356" y="713"/>
                      </a:lnTo>
                      <a:lnTo>
                        <a:pt x="315" y="776"/>
                      </a:lnTo>
                      <a:lnTo>
                        <a:pt x="276" y="843"/>
                      </a:lnTo>
                      <a:lnTo>
                        <a:pt x="234" y="910"/>
                      </a:lnTo>
                      <a:lnTo>
                        <a:pt x="194" y="981"/>
                      </a:lnTo>
                      <a:lnTo>
                        <a:pt x="155" y="1052"/>
                      </a:lnTo>
                      <a:lnTo>
                        <a:pt x="116" y="1127"/>
                      </a:lnTo>
                      <a:lnTo>
                        <a:pt x="78" y="1201"/>
                      </a:lnTo>
                      <a:lnTo>
                        <a:pt x="38" y="1278"/>
                      </a:lnTo>
                      <a:lnTo>
                        <a:pt x="0" y="1357"/>
                      </a:lnTo>
                      <a:lnTo>
                        <a:pt x="65" y="1387"/>
                      </a:lnTo>
                      <a:lnTo>
                        <a:pt x="103" y="1311"/>
                      </a:lnTo>
                      <a:lnTo>
                        <a:pt x="141" y="1234"/>
                      </a:lnTo>
                      <a:lnTo>
                        <a:pt x="179" y="1160"/>
                      </a:lnTo>
                      <a:lnTo>
                        <a:pt x="218" y="1087"/>
                      </a:lnTo>
                      <a:lnTo>
                        <a:pt x="257" y="1015"/>
                      </a:lnTo>
                      <a:lnTo>
                        <a:pt x="297" y="947"/>
                      </a:lnTo>
                      <a:lnTo>
                        <a:pt x="337" y="879"/>
                      </a:lnTo>
                      <a:lnTo>
                        <a:pt x="376" y="815"/>
                      </a:lnTo>
                      <a:lnTo>
                        <a:pt x="417" y="752"/>
                      </a:lnTo>
                      <a:lnTo>
                        <a:pt x="455" y="691"/>
                      </a:lnTo>
                      <a:lnTo>
                        <a:pt x="496" y="632"/>
                      </a:lnTo>
                      <a:lnTo>
                        <a:pt x="536" y="577"/>
                      </a:lnTo>
                      <a:lnTo>
                        <a:pt x="574" y="523"/>
                      </a:lnTo>
                      <a:lnTo>
                        <a:pt x="614" y="471"/>
                      </a:lnTo>
                      <a:lnTo>
                        <a:pt x="653" y="423"/>
                      </a:lnTo>
                      <a:lnTo>
                        <a:pt x="691" y="377"/>
                      </a:lnTo>
                      <a:lnTo>
                        <a:pt x="729" y="336"/>
                      </a:lnTo>
                      <a:lnTo>
                        <a:pt x="766" y="295"/>
                      </a:lnTo>
                      <a:lnTo>
                        <a:pt x="802" y="258"/>
                      </a:lnTo>
                      <a:lnTo>
                        <a:pt x="837" y="224"/>
                      </a:lnTo>
                      <a:lnTo>
                        <a:pt x="872" y="193"/>
                      </a:lnTo>
                      <a:lnTo>
                        <a:pt x="905" y="166"/>
                      </a:lnTo>
                      <a:lnTo>
                        <a:pt x="937" y="142"/>
                      </a:lnTo>
                      <a:lnTo>
                        <a:pt x="968" y="122"/>
                      </a:lnTo>
                      <a:lnTo>
                        <a:pt x="998" y="104"/>
                      </a:lnTo>
                      <a:lnTo>
                        <a:pt x="1025" y="90"/>
                      </a:lnTo>
                      <a:lnTo>
                        <a:pt x="1052" y="81"/>
                      </a:lnTo>
                      <a:lnTo>
                        <a:pt x="1075" y="75"/>
                      </a:lnTo>
                      <a:lnTo>
                        <a:pt x="1097" y="72"/>
                      </a:lnTo>
                      <a:lnTo>
                        <a:pt x="1118" y="72"/>
                      </a:lnTo>
                      <a:lnTo>
                        <a:pt x="1135" y="75"/>
                      </a:lnTo>
                      <a:lnTo>
                        <a:pt x="1151" y="81"/>
                      </a:lnTo>
                      <a:lnTo>
                        <a:pt x="1151" y="81"/>
                      </a:lnTo>
                      <a:lnTo>
                        <a:pt x="1151" y="81"/>
                      </a:lnTo>
                      <a:lnTo>
                        <a:pt x="1151" y="81"/>
                      </a:lnTo>
                      <a:lnTo>
                        <a:pt x="1151" y="81"/>
                      </a:lnTo>
                      <a:lnTo>
                        <a:pt x="118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4" name="Freeform 127"/>
                <p:cNvSpPr>
                  <a:spLocks/>
                </p:cNvSpPr>
                <p:nvPr/>
              </p:nvSpPr>
              <p:spPr bwMode="auto">
                <a:xfrm>
                  <a:off x="-557" y="2030"/>
                  <a:ext cx="39" cy="51"/>
                </a:xfrm>
                <a:custGeom>
                  <a:avLst/>
                  <a:gdLst/>
                  <a:ahLst/>
                  <a:cxnLst>
                    <a:cxn ang="0">
                      <a:pos x="1009" y="17"/>
                    </a:cxn>
                    <a:cxn ang="0">
                      <a:pos x="963" y="3"/>
                    </a:cxn>
                    <a:cxn ang="0">
                      <a:pos x="912" y="4"/>
                    </a:cxn>
                    <a:cxn ang="0">
                      <a:pos x="859" y="17"/>
                    </a:cxn>
                    <a:cxn ang="0">
                      <a:pos x="803" y="41"/>
                    </a:cxn>
                    <a:cxn ang="0">
                      <a:pos x="746" y="76"/>
                    </a:cxn>
                    <a:cxn ang="0">
                      <a:pos x="686" y="122"/>
                    </a:cxn>
                    <a:cxn ang="0">
                      <a:pos x="622" y="177"/>
                    </a:cxn>
                    <a:cxn ang="0">
                      <a:pos x="556" y="243"/>
                    </a:cxn>
                    <a:cxn ang="0">
                      <a:pos x="490" y="316"/>
                    </a:cxn>
                    <a:cxn ang="0">
                      <a:pos x="421" y="399"/>
                    </a:cxn>
                    <a:cxn ang="0">
                      <a:pos x="352" y="489"/>
                    </a:cxn>
                    <a:cxn ang="0">
                      <a:pos x="281" y="587"/>
                    </a:cxn>
                    <a:cxn ang="0">
                      <a:pos x="211" y="693"/>
                    </a:cxn>
                    <a:cxn ang="0">
                      <a:pos x="140" y="805"/>
                    </a:cxn>
                    <a:cxn ang="0">
                      <a:pos x="69" y="923"/>
                    </a:cxn>
                    <a:cxn ang="0">
                      <a:pos x="0" y="1047"/>
                    </a:cxn>
                    <a:cxn ang="0">
                      <a:pos x="73" y="1005"/>
                    </a:cxn>
                    <a:cxn ang="0">
                      <a:pos x="142" y="886"/>
                    </a:cxn>
                    <a:cxn ang="0">
                      <a:pos x="212" y="771"/>
                    </a:cxn>
                    <a:cxn ang="0">
                      <a:pos x="282" y="664"/>
                    </a:cxn>
                    <a:cxn ang="0">
                      <a:pos x="351" y="564"/>
                    </a:cxn>
                    <a:cxn ang="0">
                      <a:pos x="422" y="470"/>
                    </a:cxn>
                    <a:cxn ang="0">
                      <a:pos x="489" y="385"/>
                    </a:cxn>
                    <a:cxn ang="0">
                      <a:pos x="556" y="307"/>
                    </a:cxn>
                    <a:cxn ang="0">
                      <a:pos x="620" y="240"/>
                    </a:cxn>
                    <a:cxn ang="0">
                      <a:pos x="682" y="181"/>
                    </a:cxn>
                    <a:cxn ang="0">
                      <a:pos x="742" y="133"/>
                    </a:cxn>
                    <a:cxn ang="0">
                      <a:pos x="797" y="95"/>
                    </a:cxn>
                    <a:cxn ang="0">
                      <a:pos x="849" y="68"/>
                    </a:cxn>
                    <a:cxn ang="0">
                      <a:pos x="896" y="51"/>
                    </a:cxn>
                    <a:cxn ang="0">
                      <a:pos x="938" y="45"/>
                    </a:cxn>
                    <a:cxn ang="0">
                      <a:pos x="974" y="50"/>
                    </a:cxn>
                    <a:cxn ang="0">
                      <a:pos x="990" y="56"/>
                    </a:cxn>
                  </a:cxnLst>
                  <a:rect l="0" t="0" r="r" b="b"/>
                  <a:pathLst>
                    <a:path w="1009" h="1068">
                      <a:moveTo>
                        <a:pt x="1009" y="17"/>
                      </a:moveTo>
                      <a:lnTo>
                        <a:pt x="1009" y="17"/>
                      </a:lnTo>
                      <a:lnTo>
                        <a:pt x="986" y="9"/>
                      </a:lnTo>
                      <a:lnTo>
                        <a:pt x="963" y="3"/>
                      </a:lnTo>
                      <a:lnTo>
                        <a:pt x="938" y="0"/>
                      </a:lnTo>
                      <a:lnTo>
                        <a:pt x="912" y="4"/>
                      </a:lnTo>
                      <a:lnTo>
                        <a:pt x="886" y="8"/>
                      </a:lnTo>
                      <a:lnTo>
                        <a:pt x="859" y="17"/>
                      </a:lnTo>
                      <a:lnTo>
                        <a:pt x="831" y="27"/>
                      </a:lnTo>
                      <a:lnTo>
                        <a:pt x="803" y="41"/>
                      </a:lnTo>
                      <a:lnTo>
                        <a:pt x="775" y="58"/>
                      </a:lnTo>
                      <a:lnTo>
                        <a:pt x="746" y="76"/>
                      </a:lnTo>
                      <a:lnTo>
                        <a:pt x="715" y="99"/>
                      </a:lnTo>
                      <a:lnTo>
                        <a:pt x="686" y="122"/>
                      </a:lnTo>
                      <a:lnTo>
                        <a:pt x="653" y="149"/>
                      </a:lnTo>
                      <a:lnTo>
                        <a:pt x="622" y="177"/>
                      </a:lnTo>
                      <a:lnTo>
                        <a:pt x="589" y="209"/>
                      </a:lnTo>
                      <a:lnTo>
                        <a:pt x="556" y="243"/>
                      </a:lnTo>
                      <a:lnTo>
                        <a:pt x="523" y="279"/>
                      </a:lnTo>
                      <a:lnTo>
                        <a:pt x="490" y="316"/>
                      </a:lnTo>
                      <a:lnTo>
                        <a:pt x="456" y="356"/>
                      </a:lnTo>
                      <a:lnTo>
                        <a:pt x="421" y="399"/>
                      </a:lnTo>
                      <a:lnTo>
                        <a:pt x="387" y="443"/>
                      </a:lnTo>
                      <a:lnTo>
                        <a:pt x="352" y="489"/>
                      </a:lnTo>
                      <a:lnTo>
                        <a:pt x="317" y="537"/>
                      </a:lnTo>
                      <a:lnTo>
                        <a:pt x="281" y="587"/>
                      </a:lnTo>
                      <a:lnTo>
                        <a:pt x="246" y="639"/>
                      </a:lnTo>
                      <a:lnTo>
                        <a:pt x="211" y="693"/>
                      </a:lnTo>
                      <a:lnTo>
                        <a:pt x="176" y="747"/>
                      </a:lnTo>
                      <a:lnTo>
                        <a:pt x="140" y="805"/>
                      </a:lnTo>
                      <a:lnTo>
                        <a:pt x="106" y="863"/>
                      </a:lnTo>
                      <a:lnTo>
                        <a:pt x="69" y="923"/>
                      </a:lnTo>
                      <a:lnTo>
                        <a:pt x="35" y="985"/>
                      </a:lnTo>
                      <a:lnTo>
                        <a:pt x="0" y="1047"/>
                      </a:lnTo>
                      <a:lnTo>
                        <a:pt x="39" y="1068"/>
                      </a:lnTo>
                      <a:lnTo>
                        <a:pt x="73" y="1005"/>
                      </a:lnTo>
                      <a:lnTo>
                        <a:pt x="108" y="945"/>
                      </a:lnTo>
                      <a:lnTo>
                        <a:pt x="142" y="886"/>
                      </a:lnTo>
                      <a:lnTo>
                        <a:pt x="177" y="828"/>
                      </a:lnTo>
                      <a:lnTo>
                        <a:pt x="212" y="771"/>
                      </a:lnTo>
                      <a:lnTo>
                        <a:pt x="248" y="717"/>
                      </a:lnTo>
                      <a:lnTo>
                        <a:pt x="282" y="664"/>
                      </a:lnTo>
                      <a:lnTo>
                        <a:pt x="318" y="612"/>
                      </a:lnTo>
                      <a:lnTo>
                        <a:pt x="351" y="564"/>
                      </a:lnTo>
                      <a:lnTo>
                        <a:pt x="387" y="516"/>
                      </a:lnTo>
                      <a:lnTo>
                        <a:pt x="422" y="470"/>
                      </a:lnTo>
                      <a:lnTo>
                        <a:pt x="455" y="426"/>
                      </a:lnTo>
                      <a:lnTo>
                        <a:pt x="489" y="385"/>
                      </a:lnTo>
                      <a:lnTo>
                        <a:pt x="522" y="345"/>
                      </a:lnTo>
                      <a:lnTo>
                        <a:pt x="556" y="307"/>
                      </a:lnTo>
                      <a:lnTo>
                        <a:pt x="588" y="273"/>
                      </a:lnTo>
                      <a:lnTo>
                        <a:pt x="620" y="240"/>
                      </a:lnTo>
                      <a:lnTo>
                        <a:pt x="652" y="210"/>
                      </a:lnTo>
                      <a:lnTo>
                        <a:pt x="682" y="181"/>
                      </a:lnTo>
                      <a:lnTo>
                        <a:pt x="712" y="157"/>
                      </a:lnTo>
                      <a:lnTo>
                        <a:pt x="742" y="133"/>
                      </a:lnTo>
                      <a:lnTo>
                        <a:pt x="770" y="113"/>
                      </a:lnTo>
                      <a:lnTo>
                        <a:pt x="797" y="95"/>
                      </a:lnTo>
                      <a:lnTo>
                        <a:pt x="824" y="80"/>
                      </a:lnTo>
                      <a:lnTo>
                        <a:pt x="849" y="68"/>
                      </a:lnTo>
                      <a:lnTo>
                        <a:pt x="874" y="58"/>
                      </a:lnTo>
                      <a:lnTo>
                        <a:pt x="896" y="51"/>
                      </a:lnTo>
                      <a:lnTo>
                        <a:pt x="918" y="46"/>
                      </a:lnTo>
                      <a:lnTo>
                        <a:pt x="938" y="45"/>
                      </a:lnTo>
                      <a:lnTo>
                        <a:pt x="957" y="45"/>
                      </a:lnTo>
                      <a:lnTo>
                        <a:pt x="974" y="50"/>
                      </a:lnTo>
                      <a:lnTo>
                        <a:pt x="990" y="56"/>
                      </a:lnTo>
                      <a:lnTo>
                        <a:pt x="990" y="56"/>
                      </a:lnTo>
                      <a:lnTo>
                        <a:pt x="1009" y="17"/>
                      </a:lnTo>
                      <a:close/>
                    </a:path>
                  </a:pathLst>
                </a:custGeom>
                <a:solidFill>
                  <a:srgbClr val="32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5" name="Freeform 128"/>
                <p:cNvSpPr>
                  <a:spLocks/>
                </p:cNvSpPr>
                <p:nvPr/>
              </p:nvSpPr>
              <p:spPr bwMode="auto">
                <a:xfrm>
                  <a:off x="-531" y="2031"/>
                  <a:ext cx="17" cy="83"/>
                </a:xfrm>
                <a:custGeom>
                  <a:avLst/>
                  <a:gdLst/>
                  <a:ahLst/>
                  <a:cxnLst>
                    <a:cxn ang="0">
                      <a:pos x="39" y="1748"/>
                    </a:cxn>
                    <a:cxn ang="0">
                      <a:pos x="111" y="1592"/>
                    </a:cxn>
                    <a:cxn ang="0">
                      <a:pos x="176" y="1436"/>
                    </a:cxn>
                    <a:cxn ang="0">
                      <a:pos x="235" y="1286"/>
                    </a:cxn>
                    <a:cxn ang="0">
                      <a:pos x="288" y="1138"/>
                    </a:cxn>
                    <a:cxn ang="0">
                      <a:pos x="334" y="996"/>
                    </a:cxn>
                    <a:cxn ang="0">
                      <a:pos x="373" y="860"/>
                    </a:cxn>
                    <a:cxn ang="0">
                      <a:pos x="405" y="731"/>
                    </a:cxn>
                    <a:cxn ang="0">
                      <a:pos x="429" y="609"/>
                    </a:cxn>
                    <a:cxn ang="0">
                      <a:pos x="446" y="496"/>
                    </a:cxn>
                    <a:cxn ang="0">
                      <a:pos x="456" y="390"/>
                    </a:cxn>
                    <a:cxn ang="0">
                      <a:pos x="459" y="297"/>
                    </a:cxn>
                    <a:cxn ang="0">
                      <a:pos x="452" y="212"/>
                    </a:cxn>
                    <a:cxn ang="0">
                      <a:pos x="438" y="141"/>
                    </a:cxn>
                    <a:cxn ang="0">
                      <a:pos x="415" y="80"/>
                    </a:cxn>
                    <a:cxn ang="0">
                      <a:pos x="380" y="32"/>
                    </a:cxn>
                    <a:cxn ang="0">
                      <a:pos x="336" y="0"/>
                    </a:cxn>
                    <a:cxn ang="0">
                      <a:pos x="335" y="49"/>
                    </a:cxn>
                    <a:cxn ang="0">
                      <a:pos x="364" y="80"/>
                    </a:cxn>
                    <a:cxn ang="0">
                      <a:pos x="386" y="124"/>
                    </a:cxn>
                    <a:cxn ang="0">
                      <a:pos x="404" y="184"/>
                    </a:cxn>
                    <a:cxn ang="0">
                      <a:pos x="414" y="256"/>
                    </a:cxn>
                    <a:cxn ang="0">
                      <a:pos x="414" y="342"/>
                    </a:cxn>
                    <a:cxn ang="0">
                      <a:pos x="410" y="438"/>
                    </a:cxn>
                    <a:cxn ang="0">
                      <a:pos x="396" y="545"/>
                    </a:cxn>
                    <a:cxn ang="0">
                      <a:pos x="375" y="660"/>
                    </a:cxn>
                    <a:cxn ang="0">
                      <a:pos x="347" y="784"/>
                    </a:cxn>
                    <a:cxn ang="0">
                      <a:pos x="312" y="915"/>
                    </a:cxn>
                    <a:cxn ang="0">
                      <a:pos x="271" y="1053"/>
                    </a:cxn>
                    <a:cxn ang="0">
                      <a:pos x="222" y="1197"/>
                    </a:cxn>
                    <a:cxn ang="0">
                      <a:pos x="166" y="1344"/>
                    </a:cxn>
                    <a:cxn ang="0">
                      <a:pos x="104" y="1496"/>
                    </a:cxn>
                    <a:cxn ang="0">
                      <a:pos x="37" y="1651"/>
                    </a:cxn>
                    <a:cxn ang="0">
                      <a:pos x="0" y="1730"/>
                    </a:cxn>
                  </a:cxnLst>
                  <a:rect l="0" t="0" r="r" b="b"/>
                  <a:pathLst>
                    <a:path w="459" h="1748">
                      <a:moveTo>
                        <a:pt x="39" y="1748"/>
                      </a:moveTo>
                      <a:lnTo>
                        <a:pt x="39" y="1748"/>
                      </a:lnTo>
                      <a:lnTo>
                        <a:pt x="76" y="1669"/>
                      </a:lnTo>
                      <a:lnTo>
                        <a:pt x="111" y="1592"/>
                      </a:lnTo>
                      <a:lnTo>
                        <a:pt x="145" y="1513"/>
                      </a:lnTo>
                      <a:lnTo>
                        <a:pt x="176" y="1436"/>
                      </a:lnTo>
                      <a:lnTo>
                        <a:pt x="207" y="1361"/>
                      </a:lnTo>
                      <a:lnTo>
                        <a:pt x="235" y="1286"/>
                      </a:lnTo>
                      <a:lnTo>
                        <a:pt x="263" y="1211"/>
                      </a:lnTo>
                      <a:lnTo>
                        <a:pt x="288" y="1138"/>
                      </a:lnTo>
                      <a:lnTo>
                        <a:pt x="311" y="1067"/>
                      </a:lnTo>
                      <a:lnTo>
                        <a:pt x="334" y="996"/>
                      </a:lnTo>
                      <a:lnTo>
                        <a:pt x="355" y="927"/>
                      </a:lnTo>
                      <a:lnTo>
                        <a:pt x="373" y="860"/>
                      </a:lnTo>
                      <a:lnTo>
                        <a:pt x="389" y="794"/>
                      </a:lnTo>
                      <a:lnTo>
                        <a:pt x="405" y="731"/>
                      </a:lnTo>
                      <a:lnTo>
                        <a:pt x="418" y="668"/>
                      </a:lnTo>
                      <a:lnTo>
                        <a:pt x="429" y="609"/>
                      </a:lnTo>
                      <a:lnTo>
                        <a:pt x="438" y="551"/>
                      </a:lnTo>
                      <a:lnTo>
                        <a:pt x="446" y="496"/>
                      </a:lnTo>
                      <a:lnTo>
                        <a:pt x="452" y="442"/>
                      </a:lnTo>
                      <a:lnTo>
                        <a:pt x="456" y="390"/>
                      </a:lnTo>
                      <a:lnTo>
                        <a:pt x="459" y="342"/>
                      </a:lnTo>
                      <a:lnTo>
                        <a:pt x="459" y="297"/>
                      </a:lnTo>
                      <a:lnTo>
                        <a:pt x="457" y="254"/>
                      </a:lnTo>
                      <a:lnTo>
                        <a:pt x="452" y="212"/>
                      </a:lnTo>
                      <a:lnTo>
                        <a:pt x="446" y="176"/>
                      </a:lnTo>
                      <a:lnTo>
                        <a:pt x="438" y="141"/>
                      </a:lnTo>
                      <a:lnTo>
                        <a:pt x="427" y="109"/>
                      </a:lnTo>
                      <a:lnTo>
                        <a:pt x="415" y="80"/>
                      </a:lnTo>
                      <a:lnTo>
                        <a:pt x="399" y="55"/>
                      </a:lnTo>
                      <a:lnTo>
                        <a:pt x="380" y="32"/>
                      </a:lnTo>
                      <a:lnTo>
                        <a:pt x="359" y="14"/>
                      </a:lnTo>
                      <a:lnTo>
                        <a:pt x="336" y="0"/>
                      </a:lnTo>
                      <a:lnTo>
                        <a:pt x="317" y="39"/>
                      </a:lnTo>
                      <a:lnTo>
                        <a:pt x="335" y="49"/>
                      </a:lnTo>
                      <a:lnTo>
                        <a:pt x="350" y="62"/>
                      </a:lnTo>
                      <a:lnTo>
                        <a:pt x="364" y="80"/>
                      </a:lnTo>
                      <a:lnTo>
                        <a:pt x="376" y="100"/>
                      </a:lnTo>
                      <a:lnTo>
                        <a:pt x="386" y="124"/>
                      </a:lnTo>
                      <a:lnTo>
                        <a:pt x="396" y="153"/>
                      </a:lnTo>
                      <a:lnTo>
                        <a:pt x="404" y="184"/>
                      </a:lnTo>
                      <a:lnTo>
                        <a:pt x="410" y="219"/>
                      </a:lnTo>
                      <a:lnTo>
                        <a:pt x="414" y="256"/>
                      </a:lnTo>
                      <a:lnTo>
                        <a:pt x="414" y="297"/>
                      </a:lnTo>
                      <a:lnTo>
                        <a:pt x="414" y="342"/>
                      </a:lnTo>
                      <a:lnTo>
                        <a:pt x="413" y="388"/>
                      </a:lnTo>
                      <a:lnTo>
                        <a:pt x="410" y="438"/>
                      </a:lnTo>
                      <a:lnTo>
                        <a:pt x="404" y="490"/>
                      </a:lnTo>
                      <a:lnTo>
                        <a:pt x="396" y="545"/>
                      </a:lnTo>
                      <a:lnTo>
                        <a:pt x="386" y="601"/>
                      </a:lnTo>
                      <a:lnTo>
                        <a:pt x="375" y="660"/>
                      </a:lnTo>
                      <a:lnTo>
                        <a:pt x="362" y="721"/>
                      </a:lnTo>
                      <a:lnTo>
                        <a:pt x="347" y="784"/>
                      </a:lnTo>
                      <a:lnTo>
                        <a:pt x="331" y="849"/>
                      </a:lnTo>
                      <a:lnTo>
                        <a:pt x="312" y="915"/>
                      </a:lnTo>
                      <a:lnTo>
                        <a:pt x="293" y="983"/>
                      </a:lnTo>
                      <a:lnTo>
                        <a:pt x="271" y="1053"/>
                      </a:lnTo>
                      <a:lnTo>
                        <a:pt x="247" y="1123"/>
                      </a:lnTo>
                      <a:lnTo>
                        <a:pt x="222" y="1197"/>
                      </a:lnTo>
                      <a:lnTo>
                        <a:pt x="194" y="1270"/>
                      </a:lnTo>
                      <a:lnTo>
                        <a:pt x="166" y="1344"/>
                      </a:lnTo>
                      <a:lnTo>
                        <a:pt x="136" y="1420"/>
                      </a:lnTo>
                      <a:lnTo>
                        <a:pt x="104" y="1496"/>
                      </a:lnTo>
                      <a:lnTo>
                        <a:pt x="71" y="1573"/>
                      </a:lnTo>
                      <a:lnTo>
                        <a:pt x="37" y="1651"/>
                      </a:lnTo>
                      <a:lnTo>
                        <a:pt x="0" y="1730"/>
                      </a:lnTo>
                      <a:lnTo>
                        <a:pt x="0" y="1730"/>
                      </a:lnTo>
                      <a:lnTo>
                        <a:pt x="39" y="1748"/>
                      </a:lnTo>
                      <a:close/>
                    </a:path>
                  </a:pathLst>
                </a:custGeom>
                <a:solidFill>
                  <a:srgbClr val="32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6" name="Freeform 129"/>
                <p:cNvSpPr>
                  <a:spLocks/>
                </p:cNvSpPr>
                <p:nvPr/>
              </p:nvSpPr>
              <p:spPr bwMode="auto">
                <a:xfrm>
                  <a:off x="-574" y="2113"/>
                  <a:ext cx="44" cy="65"/>
                </a:xfrm>
                <a:custGeom>
                  <a:avLst/>
                  <a:gdLst/>
                  <a:ahLst/>
                  <a:cxnLst>
                    <a:cxn ang="0">
                      <a:pos x="0" y="1352"/>
                    </a:cxn>
                    <a:cxn ang="0">
                      <a:pos x="53" y="1366"/>
                    </a:cxn>
                    <a:cxn ang="0">
                      <a:pos x="111" y="1363"/>
                    </a:cxn>
                    <a:cxn ang="0">
                      <a:pos x="174" y="1344"/>
                    </a:cxn>
                    <a:cxn ang="0">
                      <a:pos x="238" y="1309"/>
                    </a:cxn>
                    <a:cxn ang="0">
                      <a:pos x="306" y="1261"/>
                    </a:cxn>
                    <a:cxn ang="0">
                      <a:pos x="377" y="1200"/>
                    </a:cxn>
                    <a:cxn ang="0">
                      <a:pos x="451" y="1127"/>
                    </a:cxn>
                    <a:cxn ang="0">
                      <a:pos x="528" y="1041"/>
                    </a:cxn>
                    <a:cxn ang="0">
                      <a:pos x="607" y="945"/>
                    </a:cxn>
                    <a:cxn ang="0">
                      <a:pos x="687" y="839"/>
                    </a:cxn>
                    <a:cxn ang="0">
                      <a:pos x="768" y="723"/>
                    </a:cxn>
                    <a:cxn ang="0">
                      <a:pos x="848" y="598"/>
                    </a:cxn>
                    <a:cxn ang="0">
                      <a:pos x="928" y="464"/>
                    </a:cxn>
                    <a:cxn ang="0">
                      <a:pos x="1009" y="322"/>
                    </a:cxn>
                    <a:cxn ang="0">
                      <a:pos x="1086" y="173"/>
                    </a:cxn>
                    <a:cxn ang="0">
                      <a:pos x="1162" y="18"/>
                    </a:cxn>
                    <a:cxn ang="0">
                      <a:pos x="1086" y="77"/>
                    </a:cxn>
                    <a:cxn ang="0">
                      <a:pos x="1009" y="229"/>
                    </a:cxn>
                    <a:cxn ang="0">
                      <a:pos x="930" y="373"/>
                    </a:cxn>
                    <a:cxn ang="0">
                      <a:pos x="851" y="509"/>
                    </a:cxn>
                    <a:cxn ang="0">
                      <a:pos x="771" y="638"/>
                    </a:cxn>
                    <a:cxn ang="0">
                      <a:pos x="691" y="757"/>
                    </a:cxn>
                    <a:cxn ang="0">
                      <a:pos x="613" y="868"/>
                    </a:cxn>
                    <a:cxn ang="0">
                      <a:pos x="533" y="967"/>
                    </a:cxn>
                    <a:cxn ang="0">
                      <a:pos x="457" y="1057"/>
                    </a:cxn>
                    <a:cxn ang="0">
                      <a:pos x="384" y="1133"/>
                    </a:cxn>
                    <a:cxn ang="0">
                      <a:pos x="313" y="1199"/>
                    </a:cxn>
                    <a:cxn ang="0">
                      <a:pos x="247" y="1251"/>
                    </a:cxn>
                    <a:cxn ang="0">
                      <a:pos x="185" y="1289"/>
                    </a:cxn>
                    <a:cxn ang="0">
                      <a:pos x="129" y="1314"/>
                    </a:cxn>
                    <a:cxn ang="0">
                      <a:pos x="79" y="1323"/>
                    </a:cxn>
                    <a:cxn ang="0">
                      <a:pos x="37" y="1319"/>
                    </a:cxn>
                    <a:cxn ang="0">
                      <a:pos x="18" y="1313"/>
                    </a:cxn>
                  </a:cxnLst>
                  <a:rect l="0" t="0" r="r" b="b"/>
                  <a:pathLst>
                    <a:path w="1162" h="1366">
                      <a:moveTo>
                        <a:pt x="0" y="1352"/>
                      </a:moveTo>
                      <a:lnTo>
                        <a:pt x="0" y="1352"/>
                      </a:lnTo>
                      <a:lnTo>
                        <a:pt x="26" y="1362"/>
                      </a:lnTo>
                      <a:lnTo>
                        <a:pt x="53" y="1366"/>
                      </a:lnTo>
                      <a:lnTo>
                        <a:pt x="81" y="1366"/>
                      </a:lnTo>
                      <a:lnTo>
                        <a:pt x="111" y="1363"/>
                      </a:lnTo>
                      <a:lnTo>
                        <a:pt x="141" y="1355"/>
                      </a:lnTo>
                      <a:lnTo>
                        <a:pt x="174" y="1344"/>
                      </a:lnTo>
                      <a:lnTo>
                        <a:pt x="205" y="1328"/>
                      </a:lnTo>
                      <a:lnTo>
                        <a:pt x="238" y="1309"/>
                      </a:lnTo>
                      <a:lnTo>
                        <a:pt x="271" y="1286"/>
                      </a:lnTo>
                      <a:lnTo>
                        <a:pt x="306" y="1261"/>
                      </a:lnTo>
                      <a:lnTo>
                        <a:pt x="341" y="1231"/>
                      </a:lnTo>
                      <a:lnTo>
                        <a:pt x="377" y="1200"/>
                      </a:lnTo>
                      <a:lnTo>
                        <a:pt x="414" y="1164"/>
                      </a:lnTo>
                      <a:lnTo>
                        <a:pt x="451" y="1127"/>
                      </a:lnTo>
                      <a:lnTo>
                        <a:pt x="490" y="1085"/>
                      </a:lnTo>
                      <a:lnTo>
                        <a:pt x="528" y="1041"/>
                      </a:lnTo>
                      <a:lnTo>
                        <a:pt x="568" y="995"/>
                      </a:lnTo>
                      <a:lnTo>
                        <a:pt x="607" y="945"/>
                      </a:lnTo>
                      <a:lnTo>
                        <a:pt x="647" y="894"/>
                      </a:lnTo>
                      <a:lnTo>
                        <a:pt x="687" y="839"/>
                      </a:lnTo>
                      <a:lnTo>
                        <a:pt x="727" y="782"/>
                      </a:lnTo>
                      <a:lnTo>
                        <a:pt x="768" y="723"/>
                      </a:lnTo>
                      <a:lnTo>
                        <a:pt x="808" y="662"/>
                      </a:lnTo>
                      <a:lnTo>
                        <a:pt x="848" y="598"/>
                      </a:lnTo>
                      <a:lnTo>
                        <a:pt x="888" y="531"/>
                      </a:lnTo>
                      <a:lnTo>
                        <a:pt x="928" y="464"/>
                      </a:lnTo>
                      <a:lnTo>
                        <a:pt x="969" y="393"/>
                      </a:lnTo>
                      <a:lnTo>
                        <a:pt x="1009" y="322"/>
                      </a:lnTo>
                      <a:lnTo>
                        <a:pt x="1047" y="249"/>
                      </a:lnTo>
                      <a:lnTo>
                        <a:pt x="1086" y="173"/>
                      </a:lnTo>
                      <a:lnTo>
                        <a:pt x="1124" y="96"/>
                      </a:lnTo>
                      <a:lnTo>
                        <a:pt x="1162" y="18"/>
                      </a:lnTo>
                      <a:lnTo>
                        <a:pt x="1123" y="0"/>
                      </a:lnTo>
                      <a:lnTo>
                        <a:pt x="1086" y="77"/>
                      </a:lnTo>
                      <a:lnTo>
                        <a:pt x="1047" y="153"/>
                      </a:lnTo>
                      <a:lnTo>
                        <a:pt x="1009" y="229"/>
                      </a:lnTo>
                      <a:lnTo>
                        <a:pt x="970" y="301"/>
                      </a:lnTo>
                      <a:lnTo>
                        <a:pt x="930" y="373"/>
                      </a:lnTo>
                      <a:lnTo>
                        <a:pt x="892" y="441"/>
                      </a:lnTo>
                      <a:lnTo>
                        <a:pt x="851" y="509"/>
                      </a:lnTo>
                      <a:lnTo>
                        <a:pt x="812" y="575"/>
                      </a:lnTo>
                      <a:lnTo>
                        <a:pt x="771" y="638"/>
                      </a:lnTo>
                      <a:lnTo>
                        <a:pt x="731" y="699"/>
                      </a:lnTo>
                      <a:lnTo>
                        <a:pt x="691" y="757"/>
                      </a:lnTo>
                      <a:lnTo>
                        <a:pt x="652" y="814"/>
                      </a:lnTo>
                      <a:lnTo>
                        <a:pt x="613" y="868"/>
                      </a:lnTo>
                      <a:lnTo>
                        <a:pt x="573" y="919"/>
                      </a:lnTo>
                      <a:lnTo>
                        <a:pt x="533" y="967"/>
                      </a:lnTo>
                      <a:lnTo>
                        <a:pt x="496" y="1013"/>
                      </a:lnTo>
                      <a:lnTo>
                        <a:pt x="457" y="1057"/>
                      </a:lnTo>
                      <a:lnTo>
                        <a:pt x="421" y="1097"/>
                      </a:lnTo>
                      <a:lnTo>
                        <a:pt x="384" y="1133"/>
                      </a:lnTo>
                      <a:lnTo>
                        <a:pt x="348" y="1167"/>
                      </a:lnTo>
                      <a:lnTo>
                        <a:pt x="313" y="1199"/>
                      </a:lnTo>
                      <a:lnTo>
                        <a:pt x="279" y="1226"/>
                      </a:lnTo>
                      <a:lnTo>
                        <a:pt x="247" y="1251"/>
                      </a:lnTo>
                      <a:lnTo>
                        <a:pt x="215" y="1272"/>
                      </a:lnTo>
                      <a:lnTo>
                        <a:pt x="185" y="1289"/>
                      </a:lnTo>
                      <a:lnTo>
                        <a:pt x="155" y="1303"/>
                      </a:lnTo>
                      <a:lnTo>
                        <a:pt x="129" y="1314"/>
                      </a:lnTo>
                      <a:lnTo>
                        <a:pt x="103" y="1320"/>
                      </a:lnTo>
                      <a:lnTo>
                        <a:pt x="79" y="1323"/>
                      </a:lnTo>
                      <a:lnTo>
                        <a:pt x="57" y="1323"/>
                      </a:lnTo>
                      <a:lnTo>
                        <a:pt x="37" y="1319"/>
                      </a:lnTo>
                      <a:lnTo>
                        <a:pt x="18" y="1313"/>
                      </a:lnTo>
                      <a:lnTo>
                        <a:pt x="18" y="1313"/>
                      </a:lnTo>
                      <a:lnTo>
                        <a:pt x="0" y="1352"/>
                      </a:lnTo>
                      <a:close/>
                    </a:path>
                  </a:pathLst>
                </a:custGeom>
                <a:solidFill>
                  <a:srgbClr val="32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7" name="Freeform 130"/>
                <p:cNvSpPr>
                  <a:spLocks/>
                </p:cNvSpPr>
                <p:nvPr/>
              </p:nvSpPr>
              <p:spPr bwMode="auto">
                <a:xfrm>
                  <a:off x="-579" y="2094"/>
                  <a:ext cx="17" cy="84"/>
                </a:xfrm>
                <a:custGeom>
                  <a:avLst/>
                  <a:gdLst/>
                  <a:ahLst/>
                  <a:cxnLst>
                    <a:cxn ang="0">
                      <a:pos x="420" y="0"/>
                    </a:cxn>
                    <a:cxn ang="0">
                      <a:pos x="348" y="156"/>
                    </a:cxn>
                    <a:cxn ang="0">
                      <a:pos x="283" y="312"/>
                    </a:cxn>
                    <a:cxn ang="0">
                      <a:pos x="224" y="462"/>
                    </a:cxn>
                    <a:cxn ang="0">
                      <a:pos x="171" y="610"/>
                    </a:cxn>
                    <a:cxn ang="0">
                      <a:pos x="125" y="752"/>
                    </a:cxn>
                    <a:cxn ang="0">
                      <a:pos x="85" y="888"/>
                    </a:cxn>
                    <a:cxn ang="0">
                      <a:pos x="54" y="1017"/>
                    </a:cxn>
                    <a:cxn ang="0">
                      <a:pos x="30" y="1139"/>
                    </a:cxn>
                    <a:cxn ang="0">
                      <a:pos x="12" y="1252"/>
                    </a:cxn>
                    <a:cxn ang="0">
                      <a:pos x="3" y="1358"/>
                    </a:cxn>
                    <a:cxn ang="0">
                      <a:pos x="0" y="1451"/>
                    </a:cxn>
                    <a:cxn ang="0">
                      <a:pos x="6" y="1535"/>
                    </a:cxn>
                    <a:cxn ang="0">
                      <a:pos x="20" y="1607"/>
                    </a:cxn>
                    <a:cxn ang="0">
                      <a:pos x="44" y="1668"/>
                    </a:cxn>
                    <a:cxn ang="0">
                      <a:pos x="78" y="1716"/>
                    </a:cxn>
                    <a:cxn ang="0">
                      <a:pos x="123" y="1748"/>
                    </a:cxn>
                    <a:cxn ang="0">
                      <a:pos x="124" y="1699"/>
                    </a:cxn>
                    <a:cxn ang="0">
                      <a:pos x="95" y="1668"/>
                    </a:cxn>
                    <a:cxn ang="0">
                      <a:pos x="72" y="1624"/>
                    </a:cxn>
                    <a:cxn ang="0">
                      <a:pos x="55" y="1564"/>
                    </a:cxn>
                    <a:cxn ang="0">
                      <a:pos x="45" y="1491"/>
                    </a:cxn>
                    <a:cxn ang="0">
                      <a:pos x="45" y="1406"/>
                    </a:cxn>
                    <a:cxn ang="0">
                      <a:pos x="49" y="1310"/>
                    </a:cxn>
                    <a:cxn ang="0">
                      <a:pos x="63" y="1203"/>
                    </a:cxn>
                    <a:cxn ang="0">
                      <a:pos x="83" y="1088"/>
                    </a:cxn>
                    <a:cxn ang="0">
                      <a:pos x="112" y="964"/>
                    </a:cxn>
                    <a:cxn ang="0">
                      <a:pos x="146" y="833"/>
                    </a:cxn>
                    <a:cxn ang="0">
                      <a:pos x="188" y="695"/>
                    </a:cxn>
                    <a:cxn ang="0">
                      <a:pos x="237" y="551"/>
                    </a:cxn>
                    <a:cxn ang="0">
                      <a:pos x="293" y="404"/>
                    </a:cxn>
                    <a:cxn ang="0">
                      <a:pos x="355" y="251"/>
                    </a:cxn>
                    <a:cxn ang="0">
                      <a:pos x="422" y="97"/>
                    </a:cxn>
                    <a:cxn ang="0">
                      <a:pos x="458" y="18"/>
                    </a:cxn>
                  </a:cxnLst>
                  <a:rect l="0" t="0" r="r" b="b"/>
                  <a:pathLst>
                    <a:path w="458" h="1748">
                      <a:moveTo>
                        <a:pt x="420" y="0"/>
                      </a:moveTo>
                      <a:lnTo>
                        <a:pt x="420" y="0"/>
                      </a:lnTo>
                      <a:lnTo>
                        <a:pt x="383" y="79"/>
                      </a:lnTo>
                      <a:lnTo>
                        <a:pt x="348" y="156"/>
                      </a:lnTo>
                      <a:lnTo>
                        <a:pt x="314" y="235"/>
                      </a:lnTo>
                      <a:lnTo>
                        <a:pt x="283" y="312"/>
                      </a:lnTo>
                      <a:lnTo>
                        <a:pt x="252" y="387"/>
                      </a:lnTo>
                      <a:lnTo>
                        <a:pt x="224" y="462"/>
                      </a:lnTo>
                      <a:lnTo>
                        <a:pt x="196" y="537"/>
                      </a:lnTo>
                      <a:lnTo>
                        <a:pt x="171" y="610"/>
                      </a:lnTo>
                      <a:lnTo>
                        <a:pt x="147" y="681"/>
                      </a:lnTo>
                      <a:lnTo>
                        <a:pt x="125" y="752"/>
                      </a:lnTo>
                      <a:lnTo>
                        <a:pt x="104" y="821"/>
                      </a:lnTo>
                      <a:lnTo>
                        <a:pt x="85" y="888"/>
                      </a:lnTo>
                      <a:lnTo>
                        <a:pt x="69" y="954"/>
                      </a:lnTo>
                      <a:lnTo>
                        <a:pt x="54" y="1017"/>
                      </a:lnTo>
                      <a:lnTo>
                        <a:pt x="41" y="1080"/>
                      </a:lnTo>
                      <a:lnTo>
                        <a:pt x="30" y="1139"/>
                      </a:lnTo>
                      <a:lnTo>
                        <a:pt x="20" y="1197"/>
                      </a:lnTo>
                      <a:lnTo>
                        <a:pt x="12" y="1252"/>
                      </a:lnTo>
                      <a:lnTo>
                        <a:pt x="6" y="1305"/>
                      </a:lnTo>
                      <a:lnTo>
                        <a:pt x="3" y="1358"/>
                      </a:lnTo>
                      <a:lnTo>
                        <a:pt x="0" y="1406"/>
                      </a:lnTo>
                      <a:lnTo>
                        <a:pt x="0" y="1451"/>
                      </a:lnTo>
                      <a:lnTo>
                        <a:pt x="2" y="1494"/>
                      </a:lnTo>
                      <a:lnTo>
                        <a:pt x="6" y="1535"/>
                      </a:lnTo>
                      <a:lnTo>
                        <a:pt x="12" y="1572"/>
                      </a:lnTo>
                      <a:lnTo>
                        <a:pt x="20" y="1607"/>
                      </a:lnTo>
                      <a:lnTo>
                        <a:pt x="32" y="1639"/>
                      </a:lnTo>
                      <a:lnTo>
                        <a:pt x="44" y="1668"/>
                      </a:lnTo>
                      <a:lnTo>
                        <a:pt x="60" y="1693"/>
                      </a:lnTo>
                      <a:lnTo>
                        <a:pt x="78" y="1716"/>
                      </a:lnTo>
                      <a:lnTo>
                        <a:pt x="100" y="1734"/>
                      </a:lnTo>
                      <a:lnTo>
                        <a:pt x="123" y="1748"/>
                      </a:lnTo>
                      <a:lnTo>
                        <a:pt x="141" y="1709"/>
                      </a:lnTo>
                      <a:lnTo>
                        <a:pt x="124" y="1699"/>
                      </a:lnTo>
                      <a:lnTo>
                        <a:pt x="109" y="1686"/>
                      </a:lnTo>
                      <a:lnTo>
                        <a:pt x="95" y="1668"/>
                      </a:lnTo>
                      <a:lnTo>
                        <a:pt x="82" y="1648"/>
                      </a:lnTo>
                      <a:lnTo>
                        <a:pt x="72" y="1624"/>
                      </a:lnTo>
                      <a:lnTo>
                        <a:pt x="63" y="1595"/>
                      </a:lnTo>
                      <a:lnTo>
                        <a:pt x="55" y="1564"/>
                      </a:lnTo>
                      <a:lnTo>
                        <a:pt x="49" y="1529"/>
                      </a:lnTo>
                      <a:lnTo>
                        <a:pt x="45" y="1491"/>
                      </a:lnTo>
                      <a:lnTo>
                        <a:pt x="45" y="1451"/>
                      </a:lnTo>
                      <a:lnTo>
                        <a:pt x="45" y="1406"/>
                      </a:lnTo>
                      <a:lnTo>
                        <a:pt x="46" y="1360"/>
                      </a:lnTo>
                      <a:lnTo>
                        <a:pt x="49" y="1310"/>
                      </a:lnTo>
                      <a:lnTo>
                        <a:pt x="55" y="1258"/>
                      </a:lnTo>
                      <a:lnTo>
                        <a:pt x="63" y="1203"/>
                      </a:lnTo>
                      <a:lnTo>
                        <a:pt x="72" y="1147"/>
                      </a:lnTo>
                      <a:lnTo>
                        <a:pt x="83" y="1088"/>
                      </a:lnTo>
                      <a:lnTo>
                        <a:pt x="97" y="1027"/>
                      </a:lnTo>
                      <a:lnTo>
                        <a:pt x="112" y="964"/>
                      </a:lnTo>
                      <a:lnTo>
                        <a:pt x="128" y="899"/>
                      </a:lnTo>
                      <a:lnTo>
                        <a:pt x="146" y="833"/>
                      </a:lnTo>
                      <a:lnTo>
                        <a:pt x="166" y="765"/>
                      </a:lnTo>
                      <a:lnTo>
                        <a:pt x="188" y="695"/>
                      </a:lnTo>
                      <a:lnTo>
                        <a:pt x="211" y="625"/>
                      </a:lnTo>
                      <a:lnTo>
                        <a:pt x="237" y="551"/>
                      </a:lnTo>
                      <a:lnTo>
                        <a:pt x="264" y="478"/>
                      </a:lnTo>
                      <a:lnTo>
                        <a:pt x="293" y="404"/>
                      </a:lnTo>
                      <a:lnTo>
                        <a:pt x="323" y="328"/>
                      </a:lnTo>
                      <a:lnTo>
                        <a:pt x="355" y="251"/>
                      </a:lnTo>
                      <a:lnTo>
                        <a:pt x="388" y="175"/>
                      </a:lnTo>
                      <a:lnTo>
                        <a:pt x="422" y="97"/>
                      </a:lnTo>
                      <a:lnTo>
                        <a:pt x="458" y="18"/>
                      </a:lnTo>
                      <a:lnTo>
                        <a:pt x="458" y="18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32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8" name="Freeform 131"/>
                <p:cNvSpPr>
                  <a:spLocks/>
                </p:cNvSpPr>
                <p:nvPr/>
              </p:nvSpPr>
              <p:spPr bwMode="auto">
                <a:xfrm>
                  <a:off x="-563" y="2080"/>
                  <a:ext cx="7" cy="15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43" y="19"/>
                    </a:cxn>
                    <a:cxn ang="0">
                      <a:pos x="134" y="36"/>
                    </a:cxn>
                    <a:cxn ang="0">
                      <a:pos x="124" y="55"/>
                    </a:cxn>
                    <a:cxn ang="0">
                      <a:pos x="114" y="73"/>
                    </a:cxn>
                    <a:cxn ang="0">
                      <a:pos x="104" y="92"/>
                    </a:cxn>
                    <a:cxn ang="0">
                      <a:pos x="95" y="111"/>
                    </a:cxn>
                    <a:cxn ang="0">
                      <a:pos x="85" y="129"/>
                    </a:cxn>
                    <a:cxn ang="0">
                      <a:pos x="76" y="149"/>
                    </a:cxn>
                    <a:cxn ang="0">
                      <a:pos x="66" y="167"/>
                    </a:cxn>
                    <a:cxn ang="0">
                      <a:pos x="57" y="186"/>
                    </a:cxn>
                    <a:cxn ang="0">
                      <a:pos x="46" y="206"/>
                    </a:cxn>
                    <a:cxn ang="0">
                      <a:pos x="37" y="226"/>
                    </a:cxn>
                    <a:cxn ang="0">
                      <a:pos x="28" y="244"/>
                    </a:cxn>
                    <a:cxn ang="0">
                      <a:pos x="18" y="265"/>
                    </a:cxn>
                    <a:cxn ang="0">
                      <a:pos x="9" y="285"/>
                    </a:cxn>
                    <a:cxn ang="0">
                      <a:pos x="0" y="304"/>
                    </a:cxn>
                    <a:cxn ang="0">
                      <a:pos x="38" y="322"/>
                    </a:cxn>
                    <a:cxn ang="0">
                      <a:pos x="47" y="303"/>
                    </a:cxn>
                    <a:cxn ang="0">
                      <a:pos x="57" y="283"/>
                    </a:cxn>
                    <a:cxn ang="0">
                      <a:pos x="67" y="264"/>
                    </a:cxn>
                    <a:cxn ang="0">
                      <a:pos x="76" y="245"/>
                    </a:cxn>
                    <a:cxn ang="0">
                      <a:pos x="85" y="226"/>
                    </a:cxn>
                    <a:cxn ang="0">
                      <a:pos x="95" y="207"/>
                    </a:cxn>
                    <a:cxn ang="0">
                      <a:pos x="104" y="187"/>
                    </a:cxn>
                    <a:cxn ang="0">
                      <a:pos x="114" y="169"/>
                    </a:cxn>
                    <a:cxn ang="0">
                      <a:pos x="124" y="150"/>
                    </a:cxn>
                    <a:cxn ang="0">
                      <a:pos x="134" y="131"/>
                    </a:cxn>
                    <a:cxn ang="0">
                      <a:pos x="143" y="113"/>
                    </a:cxn>
                    <a:cxn ang="0">
                      <a:pos x="153" y="93"/>
                    </a:cxn>
                    <a:cxn ang="0">
                      <a:pos x="162" y="75"/>
                    </a:cxn>
                    <a:cxn ang="0">
                      <a:pos x="172" y="57"/>
                    </a:cxn>
                    <a:cxn ang="0">
                      <a:pos x="181" y="39"/>
                    </a:cxn>
                    <a:cxn ang="0">
                      <a:pos x="192" y="21"/>
                    </a:cxn>
                    <a:cxn ang="0">
                      <a:pos x="192" y="21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92" h="322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43" y="19"/>
                      </a:lnTo>
                      <a:lnTo>
                        <a:pt x="134" y="36"/>
                      </a:lnTo>
                      <a:lnTo>
                        <a:pt x="124" y="55"/>
                      </a:lnTo>
                      <a:lnTo>
                        <a:pt x="114" y="73"/>
                      </a:lnTo>
                      <a:lnTo>
                        <a:pt x="104" y="92"/>
                      </a:lnTo>
                      <a:lnTo>
                        <a:pt x="95" y="111"/>
                      </a:lnTo>
                      <a:lnTo>
                        <a:pt x="85" y="129"/>
                      </a:lnTo>
                      <a:lnTo>
                        <a:pt x="76" y="149"/>
                      </a:lnTo>
                      <a:lnTo>
                        <a:pt x="66" y="167"/>
                      </a:lnTo>
                      <a:lnTo>
                        <a:pt x="57" y="186"/>
                      </a:lnTo>
                      <a:lnTo>
                        <a:pt x="46" y="206"/>
                      </a:lnTo>
                      <a:lnTo>
                        <a:pt x="37" y="226"/>
                      </a:lnTo>
                      <a:lnTo>
                        <a:pt x="28" y="244"/>
                      </a:lnTo>
                      <a:lnTo>
                        <a:pt x="18" y="265"/>
                      </a:lnTo>
                      <a:lnTo>
                        <a:pt x="9" y="285"/>
                      </a:lnTo>
                      <a:lnTo>
                        <a:pt x="0" y="304"/>
                      </a:lnTo>
                      <a:lnTo>
                        <a:pt x="38" y="322"/>
                      </a:lnTo>
                      <a:lnTo>
                        <a:pt x="47" y="303"/>
                      </a:lnTo>
                      <a:lnTo>
                        <a:pt x="57" y="283"/>
                      </a:lnTo>
                      <a:lnTo>
                        <a:pt x="67" y="264"/>
                      </a:lnTo>
                      <a:lnTo>
                        <a:pt x="76" y="245"/>
                      </a:lnTo>
                      <a:lnTo>
                        <a:pt x="85" y="226"/>
                      </a:lnTo>
                      <a:lnTo>
                        <a:pt x="95" y="207"/>
                      </a:lnTo>
                      <a:lnTo>
                        <a:pt x="104" y="187"/>
                      </a:lnTo>
                      <a:lnTo>
                        <a:pt x="114" y="169"/>
                      </a:lnTo>
                      <a:lnTo>
                        <a:pt x="124" y="150"/>
                      </a:lnTo>
                      <a:lnTo>
                        <a:pt x="134" y="131"/>
                      </a:lnTo>
                      <a:lnTo>
                        <a:pt x="143" y="113"/>
                      </a:lnTo>
                      <a:lnTo>
                        <a:pt x="153" y="93"/>
                      </a:lnTo>
                      <a:lnTo>
                        <a:pt x="162" y="75"/>
                      </a:lnTo>
                      <a:lnTo>
                        <a:pt x="172" y="57"/>
                      </a:lnTo>
                      <a:lnTo>
                        <a:pt x="181" y="39"/>
                      </a:lnTo>
                      <a:lnTo>
                        <a:pt x="192" y="21"/>
                      </a:lnTo>
                      <a:lnTo>
                        <a:pt x="192" y="21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32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9" name="Freeform 132"/>
                <p:cNvSpPr>
                  <a:spLocks/>
                </p:cNvSpPr>
                <p:nvPr/>
              </p:nvSpPr>
              <p:spPr bwMode="auto">
                <a:xfrm>
                  <a:off x="-568" y="2083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935" y="680"/>
                    </a:cxn>
                    <a:cxn ang="0">
                      <a:pos x="851" y="722"/>
                    </a:cxn>
                    <a:cxn ang="0">
                      <a:pos x="319" y="466"/>
                    </a:cxn>
                    <a:cxn ang="0">
                      <a:pos x="338" y="401"/>
                    </a:cxn>
                    <a:cxn ang="0">
                      <a:pos x="392" y="427"/>
                    </a:cxn>
                    <a:cxn ang="0">
                      <a:pos x="402" y="428"/>
                    </a:cxn>
                    <a:cxn ang="0">
                      <a:pos x="413" y="425"/>
                    </a:cxn>
                    <a:cxn ang="0">
                      <a:pos x="426" y="417"/>
                    </a:cxn>
                    <a:cxn ang="0">
                      <a:pos x="440" y="405"/>
                    </a:cxn>
                    <a:cxn ang="0">
                      <a:pos x="453" y="389"/>
                    </a:cxn>
                    <a:cxn ang="0">
                      <a:pos x="466" y="371"/>
                    </a:cxn>
                    <a:cxn ang="0">
                      <a:pos x="479" y="350"/>
                    </a:cxn>
                    <a:cxn ang="0">
                      <a:pos x="490" y="329"/>
                    </a:cxn>
                    <a:cxn ang="0">
                      <a:pos x="501" y="306"/>
                    </a:cxn>
                    <a:cxn ang="0">
                      <a:pos x="509" y="284"/>
                    </a:cxn>
                    <a:cxn ang="0">
                      <a:pos x="515" y="262"/>
                    </a:cxn>
                    <a:cxn ang="0">
                      <a:pos x="518" y="242"/>
                    </a:cxn>
                    <a:cxn ang="0">
                      <a:pos x="519" y="223"/>
                    </a:cxn>
                    <a:cxn ang="0">
                      <a:pos x="515" y="206"/>
                    </a:cxn>
                    <a:cxn ang="0">
                      <a:pos x="508" y="193"/>
                    </a:cxn>
                    <a:cxn ang="0">
                      <a:pos x="495" y="183"/>
                    </a:cxn>
                    <a:cxn ang="0">
                      <a:pos x="142" y="4"/>
                    </a:cxn>
                    <a:cxn ang="0">
                      <a:pos x="129" y="0"/>
                    </a:cxn>
                    <a:cxn ang="0">
                      <a:pos x="115" y="3"/>
                    </a:cxn>
                    <a:cxn ang="0">
                      <a:pos x="100" y="10"/>
                    </a:cxn>
                    <a:cxn ang="0">
                      <a:pos x="86" y="22"/>
                    </a:cxn>
                    <a:cxn ang="0">
                      <a:pos x="72" y="39"/>
                    </a:cxn>
                    <a:cxn ang="0">
                      <a:pos x="59" y="57"/>
                    </a:cxn>
                    <a:cxn ang="0">
                      <a:pos x="45" y="78"/>
                    </a:cxn>
                    <a:cxn ang="0">
                      <a:pos x="34" y="102"/>
                    </a:cxn>
                    <a:cxn ang="0">
                      <a:pos x="23" y="125"/>
                    </a:cxn>
                    <a:cxn ang="0">
                      <a:pos x="14" y="149"/>
                    </a:cxn>
                    <a:cxn ang="0">
                      <a:pos x="7" y="171"/>
                    </a:cxn>
                    <a:cxn ang="0">
                      <a:pos x="3" y="193"/>
                    </a:cxn>
                    <a:cxn ang="0">
                      <a:pos x="0" y="211"/>
                    </a:cxn>
                    <a:cxn ang="0">
                      <a:pos x="1" y="227"/>
                    </a:cxn>
                    <a:cxn ang="0">
                      <a:pos x="4" y="239"/>
                    </a:cxn>
                    <a:cxn ang="0">
                      <a:pos x="11" y="246"/>
                    </a:cxn>
                    <a:cxn ang="0">
                      <a:pos x="175" y="325"/>
                    </a:cxn>
                    <a:cxn ang="0">
                      <a:pos x="202" y="480"/>
                    </a:cxn>
                    <a:cxn ang="0">
                      <a:pos x="873" y="801"/>
                    </a:cxn>
                    <a:cxn ang="0">
                      <a:pos x="875" y="797"/>
                    </a:cxn>
                    <a:cxn ang="0">
                      <a:pos x="881" y="785"/>
                    </a:cxn>
                    <a:cxn ang="0">
                      <a:pos x="891" y="768"/>
                    </a:cxn>
                    <a:cxn ang="0">
                      <a:pos x="901" y="748"/>
                    </a:cxn>
                    <a:cxn ang="0">
                      <a:pos x="911" y="727"/>
                    </a:cxn>
                    <a:cxn ang="0">
                      <a:pos x="921" y="707"/>
                    </a:cxn>
                    <a:cxn ang="0">
                      <a:pos x="930" y="691"/>
                    </a:cxn>
                    <a:cxn ang="0">
                      <a:pos x="935" y="680"/>
                    </a:cxn>
                  </a:cxnLst>
                  <a:rect l="0" t="0" r="r" b="b"/>
                  <a:pathLst>
                    <a:path w="935" h="801">
                      <a:moveTo>
                        <a:pt x="935" y="680"/>
                      </a:moveTo>
                      <a:lnTo>
                        <a:pt x="851" y="722"/>
                      </a:lnTo>
                      <a:lnTo>
                        <a:pt x="319" y="466"/>
                      </a:lnTo>
                      <a:lnTo>
                        <a:pt x="338" y="401"/>
                      </a:lnTo>
                      <a:lnTo>
                        <a:pt x="392" y="427"/>
                      </a:lnTo>
                      <a:lnTo>
                        <a:pt x="402" y="428"/>
                      </a:lnTo>
                      <a:lnTo>
                        <a:pt x="413" y="425"/>
                      </a:lnTo>
                      <a:lnTo>
                        <a:pt x="426" y="417"/>
                      </a:lnTo>
                      <a:lnTo>
                        <a:pt x="440" y="405"/>
                      </a:lnTo>
                      <a:lnTo>
                        <a:pt x="453" y="389"/>
                      </a:lnTo>
                      <a:lnTo>
                        <a:pt x="466" y="371"/>
                      </a:lnTo>
                      <a:lnTo>
                        <a:pt x="479" y="350"/>
                      </a:lnTo>
                      <a:lnTo>
                        <a:pt x="490" y="329"/>
                      </a:lnTo>
                      <a:lnTo>
                        <a:pt x="501" y="306"/>
                      </a:lnTo>
                      <a:lnTo>
                        <a:pt x="509" y="284"/>
                      </a:lnTo>
                      <a:lnTo>
                        <a:pt x="515" y="262"/>
                      </a:lnTo>
                      <a:lnTo>
                        <a:pt x="518" y="242"/>
                      </a:lnTo>
                      <a:lnTo>
                        <a:pt x="519" y="223"/>
                      </a:lnTo>
                      <a:lnTo>
                        <a:pt x="515" y="206"/>
                      </a:lnTo>
                      <a:lnTo>
                        <a:pt x="508" y="193"/>
                      </a:lnTo>
                      <a:lnTo>
                        <a:pt x="495" y="183"/>
                      </a:lnTo>
                      <a:lnTo>
                        <a:pt x="142" y="4"/>
                      </a:lnTo>
                      <a:lnTo>
                        <a:pt x="129" y="0"/>
                      </a:lnTo>
                      <a:lnTo>
                        <a:pt x="115" y="3"/>
                      </a:lnTo>
                      <a:lnTo>
                        <a:pt x="100" y="10"/>
                      </a:lnTo>
                      <a:lnTo>
                        <a:pt x="86" y="22"/>
                      </a:lnTo>
                      <a:lnTo>
                        <a:pt x="72" y="39"/>
                      </a:lnTo>
                      <a:lnTo>
                        <a:pt x="59" y="57"/>
                      </a:lnTo>
                      <a:lnTo>
                        <a:pt x="45" y="78"/>
                      </a:lnTo>
                      <a:lnTo>
                        <a:pt x="34" y="102"/>
                      </a:lnTo>
                      <a:lnTo>
                        <a:pt x="23" y="125"/>
                      </a:lnTo>
                      <a:lnTo>
                        <a:pt x="14" y="149"/>
                      </a:lnTo>
                      <a:lnTo>
                        <a:pt x="7" y="171"/>
                      </a:lnTo>
                      <a:lnTo>
                        <a:pt x="3" y="193"/>
                      </a:lnTo>
                      <a:lnTo>
                        <a:pt x="0" y="211"/>
                      </a:lnTo>
                      <a:lnTo>
                        <a:pt x="1" y="227"/>
                      </a:lnTo>
                      <a:lnTo>
                        <a:pt x="4" y="239"/>
                      </a:lnTo>
                      <a:lnTo>
                        <a:pt x="11" y="246"/>
                      </a:lnTo>
                      <a:lnTo>
                        <a:pt x="175" y="325"/>
                      </a:lnTo>
                      <a:lnTo>
                        <a:pt x="202" y="480"/>
                      </a:lnTo>
                      <a:lnTo>
                        <a:pt x="873" y="801"/>
                      </a:lnTo>
                      <a:lnTo>
                        <a:pt x="875" y="797"/>
                      </a:lnTo>
                      <a:lnTo>
                        <a:pt x="881" y="785"/>
                      </a:lnTo>
                      <a:lnTo>
                        <a:pt x="891" y="768"/>
                      </a:lnTo>
                      <a:lnTo>
                        <a:pt x="901" y="748"/>
                      </a:lnTo>
                      <a:lnTo>
                        <a:pt x="911" y="727"/>
                      </a:lnTo>
                      <a:lnTo>
                        <a:pt x="921" y="707"/>
                      </a:lnTo>
                      <a:lnTo>
                        <a:pt x="930" y="691"/>
                      </a:lnTo>
                      <a:lnTo>
                        <a:pt x="935" y="68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0" name="Freeform 133"/>
                <p:cNvSpPr>
                  <a:spLocks/>
                </p:cNvSpPr>
                <p:nvPr/>
              </p:nvSpPr>
              <p:spPr bwMode="auto">
                <a:xfrm>
                  <a:off x="-568" y="2083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935" y="680"/>
                    </a:cxn>
                    <a:cxn ang="0">
                      <a:pos x="851" y="722"/>
                    </a:cxn>
                    <a:cxn ang="0">
                      <a:pos x="319" y="466"/>
                    </a:cxn>
                    <a:cxn ang="0">
                      <a:pos x="338" y="401"/>
                    </a:cxn>
                    <a:cxn ang="0">
                      <a:pos x="392" y="427"/>
                    </a:cxn>
                    <a:cxn ang="0">
                      <a:pos x="392" y="427"/>
                    </a:cxn>
                    <a:cxn ang="0">
                      <a:pos x="402" y="428"/>
                    </a:cxn>
                    <a:cxn ang="0">
                      <a:pos x="413" y="425"/>
                    </a:cxn>
                    <a:cxn ang="0">
                      <a:pos x="426" y="417"/>
                    </a:cxn>
                    <a:cxn ang="0">
                      <a:pos x="440" y="405"/>
                    </a:cxn>
                    <a:cxn ang="0">
                      <a:pos x="453" y="389"/>
                    </a:cxn>
                    <a:cxn ang="0">
                      <a:pos x="466" y="371"/>
                    </a:cxn>
                    <a:cxn ang="0">
                      <a:pos x="479" y="350"/>
                    </a:cxn>
                    <a:cxn ang="0">
                      <a:pos x="490" y="329"/>
                    </a:cxn>
                    <a:cxn ang="0">
                      <a:pos x="501" y="306"/>
                    </a:cxn>
                    <a:cxn ang="0">
                      <a:pos x="509" y="284"/>
                    </a:cxn>
                    <a:cxn ang="0">
                      <a:pos x="515" y="262"/>
                    </a:cxn>
                    <a:cxn ang="0">
                      <a:pos x="518" y="242"/>
                    </a:cxn>
                    <a:cxn ang="0">
                      <a:pos x="519" y="223"/>
                    </a:cxn>
                    <a:cxn ang="0">
                      <a:pos x="515" y="206"/>
                    </a:cxn>
                    <a:cxn ang="0">
                      <a:pos x="508" y="193"/>
                    </a:cxn>
                    <a:cxn ang="0">
                      <a:pos x="495" y="183"/>
                    </a:cxn>
                    <a:cxn ang="0">
                      <a:pos x="142" y="4"/>
                    </a:cxn>
                    <a:cxn ang="0">
                      <a:pos x="142" y="4"/>
                    </a:cxn>
                    <a:cxn ang="0">
                      <a:pos x="129" y="0"/>
                    </a:cxn>
                    <a:cxn ang="0">
                      <a:pos x="115" y="3"/>
                    </a:cxn>
                    <a:cxn ang="0">
                      <a:pos x="100" y="10"/>
                    </a:cxn>
                    <a:cxn ang="0">
                      <a:pos x="86" y="22"/>
                    </a:cxn>
                    <a:cxn ang="0">
                      <a:pos x="72" y="39"/>
                    </a:cxn>
                    <a:cxn ang="0">
                      <a:pos x="59" y="57"/>
                    </a:cxn>
                    <a:cxn ang="0">
                      <a:pos x="45" y="78"/>
                    </a:cxn>
                    <a:cxn ang="0">
                      <a:pos x="34" y="102"/>
                    </a:cxn>
                    <a:cxn ang="0">
                      <a:pos x="23" y="125"/>
                    </a:cxn>
                    <a:cxn ang="0">
                      <a:pos x="14" y="149"/>
                    </a:cxn>
                    <a:cxn ang="0">
                      <a:pos x="7" y="171"/>
                    </a:cxn>
                    <a:cxn ang="0">
                      <a:pos x="3" y="193"/>
                    </a:cxn>
                    <a:cxn ang="0">
                      <a:pos x="0" y="211"/>
                    </a:cxn>
                    <a:cxn ang="0">
                      <a:pos x="1" y="227"/>
                    </a:cxn>
                    <a:cxn ang="0">
                      <a:pos x="4" y="239"/>
                    </a:cxn>
                    <a:cxn ang="0">
                      <a:pos x="11" y="246"/>
                    </a:cxn>
                    <a:cxn ang="0">
                      <a:pos x="175" y="325"/>
                    </a:cxn>
                    <a:cxn ang="0">
                      <a:pos x="202" y="480"/>
                    </a:cxn>
                    <a:cxn ang="0">
                      <a:pos x="873" y="801"/>
                    </a:cxn>
                    <a:cxn ang="0">
                      <a:pos x="873" y="801"/>
                    </a:cxn>
                    <a:cxn ang="0">
                      <a:pos x="875" y="797"/>
                    </a:cxn>
                    <a:cxn ang="0">
                      <a:pos x="881" y="785"/>
                    </a:cxn>
                    <a:cxn ang="0">
                      <a:pos x="891" y="768"/>
                    </a:cxn>
                    <a:cxn ang="0">
                      <a:pos x="901" y="748"/>
                    </a:cxn>
                    <a:cxn ang="0">
                      <a:pos x="911" y="727"/>
                    </a:cxn>
                    <a:cxn ang="0">
                      <a:pos x="921" y="707"/>
                    </a:cxn>
                    <a:cxn ang="0">
                      <a:pos x="930" y="691"/>
                    </a:cxn>
                    <a:cxn ang="0">
                      <a:pos x="935" y="680"/>
                    </a:cxn>
                  </a:cxnLst>
                  <a:rect l="0" t="0" r="r" b="b"/>
                  <a:pathLst>
                    <a:path w="935" h="801">
                      <a:moveTo>
                        <a:pt x="935" y="680"/>
                      </a:moveTo>
                      <a:lnTo>
                        <a:pt x="851" y="722"/>
                      </a:lnTo>
                      <a:lnTo>
                        <a:pt x="319" y="466"/>
                      </a:lnTo>
                      <a:lnTo>
                        <a:pt x="338" y="401"/>
                      </a:lnTo>
                      <a:lnTo>
                        <a:pt x="392" y="427"/>
                      </a:lnTo>
                      <a:lnTo>
                        <a:pt x="392" y="427"/>
                      </a:lnTo>
                      <a:lnTo>
                        <a:pt x="402" y="428"/>
                      </a:lnTo>
                      <a:lnTo>
                        <a:pt x="413" y="425"/>
                      </a:lnTo>
                      <a:lnTo>
                        <a:pt x="426" y="417"/>
                      </a:lnTo>
                      <a:lnTo>
                        <a:pt x="440" y="405"/>
                      </a:lnTo>
                      <a:lnTo>
                        <a:pt x="453" y="389"/>
                      </a:lnTo>
                      <a:lnTo>
                        <a:pt x="466" y="371"/>
                      </a:lnTo>
                      <a:lnTo>
                        <a:pt x="479" y="350"/>
                      </a:lnTo>
                      <a:lnTo>
                        <a:pt x="490" y="329"/>
                      </a:lnTo>
                      <a:lnTo>
                        <a:pt x="501" y="306"/>
                      </a:lnTo>
                      <a:lnTo>
                        <a:pt x="509" y="284"/>
                      </a:lnTo>
                      <a:lnTo>
                        <a:pt x="515" y="262"/>
                      </a:lnTo>
                      <a:lnTo>
                        <a:pt x="518" y="242"/>
                      </a:lnTo>
                      <a:lnTo>
                        <a:pt x="519" y="223"/>
                      </a:lnTo>
                      <a:lnTo>
                        <a:pt x="515" y="206"/>
                      </a:lnTo>
                      <a:lnTo>
                        <a:pt x="508" y="193"/>
                      </a:lnTo>
                      <a:lnTo>
                        <a:pt x="495" y="183"/>
                      </a:lnTo>
                      <a:lnTo>
                        <a:pt x="142" y="4"/>
                      </a:lnTo>
                      <a:lnTo>
                        <a:pt x="142" y="4"/>
                      </a:lnTo>
                      <a:lnTo>
                        <a:pt x="129" y="0"/>
                      </a:lnTo>
                      <a:lnTo>
                        <a:pt x="115" y="3"/>
                      </a:lnTo>
                      <a:lnTo>
                        <a:pt x="100" y="10"/>
                      </a:lnTo>
                      <a:lnTo>
                        <a:pt x="86" y="22"/>
                      </a:lnTo>
                      <a:lnTo>
                        <a:pt x="72" y="39"/>
                      </a:lnTo>
                      <a:lnTo>
                        <a:pt x="59" y="57"/>
                      </a:lnTo>
                      <a:lnTo>
                        <a:pt x="45" y="78"/>
                      </a:lnTo>
                      <a:lnTo>
                        <a:pt x="34" y="102"/>
                      </a:lnTo>
                      <a:lnTo>
                        <a:pt x="23" y="125"/>
                      </a:lnTo>
                      <a:lnTo>
                        <a:pt x="14" y="149"/>
                      </a:lnTo>
                      <a:lnTo>
                        <a:pt x="7" y="171"/>
                      </a:lnTo>
                      <a:lnTo>
                        <a:pt x="3" y="193"/>
                      </a:lnTo>
                      <a:lnTo>
                        <a:pt x="0" y="211"/>
                      </a:lnTo>
                      <a:lnTo>
                        <a:pt x="1" y="227"/>
                      </a:lnTo>
                      <a:lnTo>
                        <a:pt x="4" y="239"/>
                      </a:lnTo>
                      <a:lnTo>
                        <a:pt x="11" y="246"/>
                      </a:lnTo>
                      <a:lnTo>
                        <a:pt x="175" y="325"/>
                      </a:lnTo>
                      <a:lnTo>
                        <a:pt x="202" y="480"/>
                      </a:lnTo>
                      <a:lnTo>
                        <a:pt x="873" y="801"/>
                      </a:lnTo>
                      <a:lnTo>
                        <a:pt x="873" y="801"/>
                      </a:lnTo>
                      <a:lnTo>
                        <a:pt x="875" y="797"/>
                      </a:lnTo>
                      <a:lnTo>
                        <a:pt x="881" y="785"/>
                      </a:lnTo>
                      <a:lnTo>
                        <a:pt x="891" y="768"/>
                      </a:lnTo>
                      <a:lnTo>
                        <a:pt x="901" y="748"/>
                      </a:lnTo>
                      <a:lnTo>
                        <a:pt x="911" y="727"/>
                      </a:lnTo>
                      <a:lnTo>
                        <a:pt x="921" y="707"/>
                      </a:lnTo>
                      <a:lnTo>
                        <a:pt x="930" y="691"/>
                      </a:lnTo>
                      <a:lnTo>
                        <a:pt x="935" y="6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" name="Freeform 134"/>
                <p:cNvSpPr>
                  <a:spLocks/>
                </p:cNvSpPr>
                <p:nvPr/>
              </p:nvSpPr>
              <p:spPr bwMode="auto">
                <a:xfrm>
                  <a:off x="-560" y="2105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675" y="317"/>
                    </a:cxn>
                    <a:cxn ang="0">
                      <a:pos x="665" y="337"/>
                    </a:cxn>
                    <a:cxn ang="0">
                      <a:pos x="0" y="18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37">
                      <a:moveTo>
                        <a:pt x="18" y="0"/>
                      </a:moveTo>
                      <a:lnTo>
                        <a:pt x="675" y="317"/>
                      </a:lnTo>
                      <a:lnTo>
                        <a:pt x="665" y="337"/>
                      </a:lnTo>
                      <a:lnTo>
                        <a:pt x="0" y="1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2" name="Freeform 135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7" y="0"/>
                    </a:cxn>
                    <a:cxn ang="0">
                      <a:pos x="12" y="0"/>
                    </a:cxn>
                    <a:cxn ang="0">
                      <a:pos x="17" y="1"/>
                    </a:cxn>
                    <a:cxn ang="0">
                      <a:pos x="23" y="3"/>
                    </a:cxn>
                    <a:cxn ang="0">
                      <a:pos x="31" y="6"/>
                    </a:cxn>
                    <a:cxn ang="0">
                      <a:pos x="38" y="9"/>
                    </a:cxn>
                    <a:cxn ang="0">
                      <a:pos x="50" y="16"/>
                    </a:cxn>
                    <a:cxn ang="0">
                      <a:pos x="69" y="25"/>
                    </a:cxn>
                    <a:cxn ang="0">
                      <a:pos x="91" y="37"/>
                    </a:cxn>
                    <a:cxn ang="0">
                      <a:pos x="116" y="50"/>
                    </a:cxn>
                    <a:cxn ang="0">
                      <a:pos x="144" y="64"/>
                    </a:cxn>
                    <a:cxn ang="0">
                      <a:pos x="174" y="79"/>
                    </a:cxn>
                    <a:cxn ang="0">
                      <a:pos x="205" y="94"/>
                    </a:cxn>
                    <a:cxn ang="0">
                      <a:pos x="235" y="110"/>
                    </a:cxn>
                    <a:cxn ang="0">
                      <a:pos x="265" y="125"/>
                    </a:cxn>
                    <a:cxn ang="0">
                      <a:pos x="292" y="139"/>
                    </a:cxn>
                    <a:cxn ang="0">
                      <a:pos x="318" y="151"/>
                    </a:cxn>
                    <a:cxn ang="0">
                      <a:pos x="339" y="162"/>
                    </a:cxn>
                    <a:cxn ang="0">
                      <a:pos x="356" y="171"/>
                    </a:cxn>
                    <a:cxn ang="0">
                      <a:pos x="367" y="177"/>
                    </a:cxn>
                    <a:cxn ang="0">
                      <a:pos x="373" y="180"/>
                    </a:cxn>
                    <a:cxn ang="0">
                      <a:pos x="378" y="183"/>
                    </a:cxn>
                    <a:cxn ang="0">
                      <a:pos x="383" y="187"/>
                    </a:cxn>
                    <a:cxn ang="0">
                      <a:pos x="388" y="193"/>
                    </a:cxn>
                    <a:cxn ang="0">
                      <a:pos x="392" y="200"/>
                    </a:cxn>
                    <a:cxn ang="0">
                      <a:pos x="395" y="209"/>
                    </a:cxn>
                    <a:cxn ang="0">
                      <a:pos x="397" y="221"/>
                    </a:cxn>
                    <a:cxn ang="0">
                      <a:pos x="397" y="233"/>
                    </a:cxn>
                    <a:cxn ang="0">
                      <a:pos x="395" y="247"/>
                    </a:cxn>
                    <a:cxn ang="0">
                      <a:pos x="24" y="63"/>
                    </a:cxn>
                    <a:cxn ang="0">
                      <a:pos x="22" y="62"/>
                    </a:cxn>
                    <a:cxn ang="0">
                      <a:pos x="17" y="59"/>
                    </a:cxn>
                    <a:cxn ang="0">
                      <a:pos x="10" y="58"/>
                    </a:cxn>
                    <a:cxn ang="0">
                      <a:pos x="2" y="5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97" h="2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3" y="3"/>
                      </a:lnTo>
                      <a:lnTo>
                        <a:pt x="31" y="6"/>
                      </a:lnTo>
                      <a:lnTo>
                        <a:pt x="38" y="9"/>
                      </a:lnTo>
                      <a:lnTo>
                        <a:pt x="50" y="16"/>
                      </a:lnTo>
                      <a:lnTo>
                        <a:pt x="69" y="25"/>
                      </a:lnTo>
                      <a:lnTo>
                        <a:pt x="91" y="37"/>
                      </a:lnTo>
                      <a:lnTo>
                        <a:pt x="116" y="50"/>
                      </a:lnTo>
                      <a:lnTo>
                        <a:pt x="144" y="64"/>
                      </a:lnTo>
                      <a:lnTo>
                        <a:pt x="174" y="79"/>
                      </a:lnTo>
                      <a:lnTo>
                        <a:pt x="205" y="94"/>
                      </a:lnTo>
                      <a:lnTo>
                        <a:pt x="235" y="110"/>
                      </a:lnTo>
                      <a:lnTo>
                        <a:pt x="265" y="125"/>
                      </a:lnTo>
                      <a:lnTo>
                        <a:pt x="292" y="139"/>
                      </a:lnTo>
                      <a:lnTo>
                        <a:pt x="318" y="151"/>
                      </a:lnTo>
                      <a:lnTo>
                        <a:pt x="339" y="162"/>
                      </a:lnTo>
                      <a:lnTo>
                        <a:pt x="356" y="171"/>
                      </a:lnTo>
                      <a:lnTo>
                        <a:pt x="367" y="177"/>
                      </a:lnTo>
                      <a:lnTo>
                        <a:pt x="373" y="180"/>
                      </a:lnTo>
                      <a:lnTo>
                        <a:pt x="378" y="183"/>
                      </a:lnTo>
                      <a:lnTo>
                        <a:pt x="383" y="187"/>
                      </a:lnTo>
                      <a:lnTo>
                        <a:pt x="388" y="193"/>
                      </a:lnTo>
                      <a:lnTo>
                        <a:pt x="392" y="200"/>
                      </a:lnTo>
                      <a:lnTo>
                        <a:pt x="395" y="209"/>
                      </a:lnTo>
                      <a:lnTo>
                        <a:pt x="397" y="221"/>
                      </a:lnTo>
                      <a:lnTo>
                        <a:pt x="397" y="233"/>
                      </a:lnTo>
                      <a:lnTo>
                        <a:pt x="395" y="247"/>
                      </a:lnTo>
                      <a:lnTo>
                        <a:pt x="24" y="63"/>
                      </a:lnTo>
                      <a:lnTo>
                        <a:pt x="22" y="62"/>
                      </a:lnTo>
                      <a:lnTo>
                        <a:pt x="17" y="59"/>
                      </a:lnTo>
                      <a:lnTo>
                        <a:pt x="10" y="58"/>
                      </a:lnTo>
                      <a:lnTo>
                        <a:pt x="2" y="5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3" name="Freeform 136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5" y="59"/>
                    </a:cxn>
                    <a:cxn ang="0">
                      <a:pos x="23" y="58"/>
                    </a:cxn>
                    <a:cxn ang="0">
                      <a:pos x="17" y="55"/>
                    </a:cxn>
                    <a:cxn ang="0">
                      <a:pos x="10" y="54"/>
                    </a:cxn>
                    <a:cxn ang="0">
                      <a:pos x="2" y="56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8" y="0"/>
                    </a:cxn>
                    <a:cxn ang="0">
                      <a:pos x="12" y="0"/>
                    </a:cxn>
                    <a:cxn ang="0">
                      <a:pos x="17" y="1"/>
                    </a:cxn>
                    <a:cxn ang="0">
                      <a:pos x="24" y="3"/>
                    </a:cxn>
                    <a:cxn ang="0">
                      <a:pos x="31" y="6"/>
                    </a:cxn>
                    <a:cxn ang="0">
                      <a:pos x="38" y="9"/>
                    </a:cxn>
                    <a:cxn ang="0">
                      <a:pos x="50" y="16"/>
                    </a:cxn>
                    <a:cxn ang="0">
                      <a:pos x="69" y="25"/>
                    </a:cxn>
                    <a:cxn ang="0">
                      <a:pos x="91" y="37"/>
                    </a:cxn>
                    <a:cxn ang="0">
                      <a:pos x="116" y="50"/>
                    </a:cxn>
                    <a:cxn ang="0">
                      <a:pos x="144" y="64"/>
                    </a:cxn>
                    <a:cxn ang="0">
                      <a:pos x="174" y="79"/>
                    </a:cxn>
                    <a:cxn ang="0">
                      <a:pos x="205" y="94"/>
                    </a:cxn>
                    <a:cxn ang="0">
                      <a:pos x="235" y="110"/>
                    </a:cxn>
                    <a:cxn ang="0">
                      <a:pos x="265" y="125"/>
                    </a:cxn>
                    <a:cxn ang="0">
                      <a:pos x="292" y="139"/>
                    </a:cxn>
                    <a:cxn ang="0">
                      <a:pos x="318" y="151"/>
                    </a:cxn>
                    <a:cxn ang="0">
                      <a:pos x="339" y="162"/>
                    </a:cxn>
                    <a:cxn ang="0">
                      <a:pos x="356" y="171"/>
                    </a:cxn>
                    <a:cxn ang="0">
                      <a:pos x="367" y="177"/>
                    </a:cxn>
                    <a:cxn ang="0">
                      <a:pos x="373" y="180"/>
                    </a:cxn>
                    <a:cxn ang="0">
                      <a:pos x="378" y="183"/>
                    </a:cxn>
                    <a:cxn ang="0">
                      <a:pos x="383" y="187"/>
                    </a:cxn>
                    <a:cxn ang="0">
                      <a:pos x="388" y="192"/>
                    </a:cxn>
                    <a:cxn ang="0">
                      <a:pos x="392" y="199"/>
                    </a:cxn>
                    <a:cxn ang="0">
                      <a:pos x="395" y="208"/>
                    </a:cxn>
                    <a:cxn ang="0">
                      <a:pos x="396" y="219"/>
                    </a:cxn>
                    <a:cxn ang="0">
                      <a:pos x="397" y="231"/>
                    </a:cxn>
                    <a:cxn ang="0">
                      <a:pos x="395" y="244"/>
                    </a:cxn>
                    <a:cxn ang="0">
                      <a:pos x="25" y="59"/>
                    </a:cxn>
                  </a:cxnLst>
                  <a:rect l="0" t="0" r="r" b="b"/>
                  <a:pathLst>
                    <a:path w="397" h="244">
                      <a:moveTo>
                        <a:pt x="25" y="59"/>
                      </a:moveTo>
                      <a:lnTo>
                        <a:pt x="23" y="58"/>
                      </a:lnTo>
                      <a:lnTo>
                        <a:pt x="17" y="55"/>
                      </a:lnTo>
                      <a:lnTo>
                        <a:pt x="10" y="54"/>
                      </a:lnTo>
                      <a:lnTo>
                        <a:pt x="2" y="56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4" y="3"/>
                      </a:lnTo>
                      <a:lnTo>
                        <a:pt x="31" y="6"/>
                      </a:lnTo>
                      <a:lnTo>
                        <a:pt x="38" y="9"/>
                      </a:lnTo>
                      <a:lnTo>
                        <a:pt x="50" y="16"/>
                      </a:lnTo>
                      <a:lnTo>
                        <a:pt x="69" y="25"/>
                      </a:lnTo>
                      <a:lnTo>
                        <a:pt x="91" y="37"/>
                      </a:lnTo>
                      <a:lnTo>
                        <a:pt x="116" y="50"/>
                      </a:lnTo>
                      <a:lnTo>
                        <a:pt x="144" y="64"/>
                      </a:lnTo>
                      <a:lnTo>
                        <a:pt x="174" y="79"/>
                      </a:lnTo>
                      <a:lnTo>
                        <a:pt x="205" y="94"/>
                      </a:lnTo>
                      <a:lnTo>
                        <a:pt x="235" y="110"/>
                      </a:lnTo>
                      <a:lnTo>
                        <a:pt x="265" y="125"/>
                      </a:lnTo>
                      <a:lnTo>
                        <a:pt x="292" y="139"/>
                      </a:lnTo>
                      <a:lnTo>
                        <a:pt x="318" y="151"/>
                      </a:lnTo>
                      <a:lnTo>
                        <a:pt x="339" y="162"/>
                      </a:lnTo>
                      <a:lnTo>
                        <a:pt x="356" y="171"/>
                      </a:lnTo>
                      <a:lnTo>
                        <a:pt x="367" y="177"/>
                      </a:lnTo>
                      <a:lnTo>
                        <a:pt x="373" y="180"/>
                      </a:lnTo>
                      <a:lnTo>
                        <a:pt x="378" y="183"/>
                      </a:lnTo>
                      <a:lnTo>
                        <a:pt x="383" y="187"/>
                      </a:lnTo>
                      <a:lnTo>
                        <a:pt x="388" y="192"/>
                      </a:lnTo>
                      <a:lnTo>
                        <a:pt x="392" y="199"/>
                      </a:lnTo>
                      <a:lnTo>
                        <a:pt x="395" y="208"/>
                      </a:lnTo>
                      <a:lnTo>
                        <a:pt x="396" y="219"/>
                      </a:lnTo>
                      <a:lnTo>
                        <a:pt x="397" y="231"/>
                      </a:lnTo>
                      <a:lnTo>
                        <a:pt x="395" y="244"/>
                      </a:lnTo>
                      <a:lnTo>
                        <a:pt x="25" y="59"/>
                      </a:lnTo>
                      <a:close/>
                    </a:path>
                  </a:pathLst>
                </a:custGeom>
                <a:solidFill>
                  <a:srgbClr val="1F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4" name="Freeform 137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5" y="56"/>
                    </a:cxn>
                    <a:cxn ang="0">
                      <a:pos x="23" y="55"/>
                    </a:cxn>
                    <a:cxn ang="0">
                      <a:pos x="17" y="52"/>
                    </a:cxn>
                    <a:cxn ang="0">
                      <a:pos x="10" y="51"/>
                    </a:cxn>
                    <a:cxn ang="0">
                      <a:pos x="3" y="5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8" y="0"/>
                    </a:cxn>
                    <a:cxn ang="0">
                      <a:pos x="12" y="0"/>
                    </a:cxn>
                    <a:cxn ang="0">
                      <a:pos x="18" y="1"/>
                    </a:cxn>
                    <a:cxn ang="0">
                      <a:pos x="24" y="3"/>
                    </a:cxn>
                    <a:cxn ang="0">
                      <a:pos x="32" y="7"/>
                    </a:cxn>
                    <a:cxn ang="0">
                      <a:pos x="39" y="10"/>
                    </a:cxn>
                    <a:cxn ang="0">
                      <a:pos x="51" y="17"/>
                    </a:cxn>
                    <a:cxn ang="0">
                      <a:pos x="70" y="25"/>
                    </a:cxn>
                    <a:cxn ang="0">
                      <a:pos x="91" y="37"/>
                    </a:cxn>
                    <a:cxn ang="0">
                      <a:pos x="116" y="50"/>
                    </a:cxn>
                    <a:cxn ang="0">
                      <a:pos x="145" y="64"/>
                    </a:cxn>
                    <a:cxn ang="0">
                      <a:pos x="174" y="80"/>
                    </a:cxn>
                    <a:cxn ang="0">
                      <a:pos x="205" y="95"/>
                    </a:cxn>
                    <a:cxn ang="0">
                      <a:pos x="235" y="110"/>
                    </a:cxn>
                    <a:cxn ang="0">
                      <a:pos x="265" y="125"/>
                    </a:cxn>
                    <a:cxn ang="0">
                      <a:pos x="292" y="139"/>
                    </a:cxn>
                    <a:cxn ang="0">
                      <a:pos x="318" y="151"/>
                    </a:cxn>
                    <a:cxn ang="0">
                      <a:pos x="339" y="162"/>
                    </a:cxn>
                    <a:cxn ang="0">
                      <a:pos x="356" y="171"/>
                    </a:cxn>
                    <a:cxn ang="0">
                      <a:pos x="367" y="177"/>
                    </a:cxn>
                    <a:cxn ang="0">
                      <a:pos x="373" y="180"/>
                    </a:cxn>
                    <a:cxn ang="0">
                      <a:pos x="377" y="183"/>
                    </a:cxn>
                    <a:cxn ang="0">
                      <a:pos x="383" y="186"/>
                    </a:cxn>
                    <a:cxn ang="0">
                      <a:pos x="387" y="192"/>
                    </a:cxn>
                    <a:cxn ang="0">
                      <a:pos x="391" y="198"/>
                    </a:cxn>
                    <a:cxn ang="0">
                      <a:pos x="394" y="206"/>
                    </a:cxn>
                    <a:cxn ang="0">
                      <a:pos x="396" y="217"/>
                    </a:cxn>
                    <a:cxn ang="0">
                      <a:pos x="397" y="228"/>
                    </a:cxn>
                    <a:cxn ang="0">
                      <a:pos x="396" y="240"/>
                    </a:cxn>
                    <a:cxn ang="0">
                      <a:pos x="25" y="56"/>
                    </a:cxn>
                  </a:cxnLst>
                  <a:rect l="0" t="0" r="r" b="b"/>
                  <a:pathLst>
                    <a:path w="397" h="240">
                      <a:moveTo>
                        <a:pt x="25" y="56"/>
                      </a:moveTo>
                      <a:lnTo>
                        <a:pt x="23" y="55"/>
                      </a:lnTo>
                      <a:lnTo>
                        <a:pt x="17" y="52"/>
                      </a:lnTo>
                      <a:lnTo>
                        <a:pt x="10" y="51"/>
                      </a:lnTo>
                      <a:lnTo>
                        <a:pt x="3" y="5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8" y="1"/>
                      </a:lnTo>
                      <a:lnTo>
                        <a:pt x="24" y="3"/>
                      </a:lnTo>
                      <a:lnTo>
                        <a:pt x="32" y="7"/>
                      </a:lnTo>
                      <a:lnTo>
                        <a:pt x="39" y="10"/>
                      </a:lnTo>
                      <a:lnTo>
                        <a:pt x="51" y="17"/>
                      </a:lnTo>
                      <a:lnTo>
                        <a:pt x="70" y="25"/>
                      </a:lnTo>
                      <a:lnTo>
                        <a:pt x="91" y="37"/>
                      </a:lnTo>
                      <a:lnTo>
                        <a:pt x="116" y="50"/>
                      </a:lnTo>
                      <a:lnTo>
                        <a:pt x="145" y="64"/>
                      </a:lnTo>
                      <a:lnTo>
                        <a:pt x="174" y="80"/>
                      </a:lnTo>
                      <a:lnTo>
                        <a:pt x="205" y="95"/>
                      </a:lnTo>
                      <a:lnTo>
                        <a:pt x="235" y="110"/>
                      </a:lnTo>
                      <a:lnTo>
                        <a:pt x="265" y="125"/>
                      </a:lnTo>
                      <a:lnTo>
                        <a:pt x="292" y="139"/>
                      </a:lnTo>
                      <a:lnTo>
                        <a:pt x="318" y="151"/>
                      </a:lnTo>
                      <a:lnTo>
                        <a:pt x="339" y="162"/>
                      </a:lnTo>
                      <a:lnTo>
                        <a:pt x="356" y="171"/>
                      </a:lnTo>
                      <a:lnTo>
                        <a:pt x="367" y="177"/>
                      </a:lnTo>
                      <a:lnTo>
                        <a:pt x="373" y="180"/>
                      </a:lnTo>
                      <a:lnTo>
                        <a:pt x="377" y="183"/>
                      </a:lnTo>
                      <a:lnTo>
                        <a:pt x="383" y="186"/>
                      </a:lnTo>
                      <a:lnTo>
                        <a:pt x="387" y="192"/>
                      </a:lnTo>
                      <a:lnTo>
                        <a:pt x="391" y="198"/>
                      </a:lnTo>
                      <a:lnTo>
                        <a:pt x="394" y="206"/>
                      </a:lnTo>
                      <a:lnTo>
                        <a:pt x="396" y="217"/>
                      </a:lnTo>
                      <a:lnTo>
                        <a:pt x="397" y="228"/>
                      </a:lnTo>
                      <a:lnTo>
                        <a:pt x="396" y="240"/>
                      </a:ln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21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5" name="Freeform 138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25" y="52"/>
                    </a:cxn>
                    <a:cxn ang="0">
                      <a:pos x="23" y="51"/>
                    </a:cxn>
                    <a:cxn ang="0">
                      <a:pos x="17" y="48"/>
                    </a:cxn>
                    <a:cxn ang="0">
                      <a:pos x="10" y="47"/>
                    </a:cxn>
                    <a:cxn ang="0">
                      <a:pos x="3" y="48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8" y="0"/>
                    </a:cxn>
                    <a:cxn ang="0">
                      <a:pos x="12" y="0"/>
                    </a:cxn>
                    <a:cxn ang="0">
                      <a:pos x="18" y="1"/>
                    </a:cxn>
                    <a:cxn ang="0">
                      <a:pos x="25" y="3"/>
                    </a:cxn>
                    <a:cxn ang="0">
                      <a:pos x="33" y="7"/>
                    </a:cxn>
                    <a:cxn ang="0">
                      <a:pos x="40" y="10"/>
                    </a:cxn>
                    <a:cxn ang="0">
                      <a:pos x="52" y="17"/>
                    </a:cxn>
                    <a:cxn ang="0">
                      <a:pos x="71" y="26"/>
                    </a:cxn>
                    <a:cxn ang="0">
                      <a:pos x="92" y="38"/>
                    </a:cxn>
                    <a:cxn ang="0">
                      <a:pos x="117" y="50"/>
                    </a:cxn>
                    <a:cxn ang="0">
                      <a:pos x="146" y="64"/>
                    </a:cxn>
                    <a:cxn ang="0">
                      <a:pos x="175" y="80"/>
                    </a:cxn>
                    <a:cxn ang="0">
                      <a:pos x="206" y="95"/>
                    </a:cxn>
                    <a:cxn ang="0">
                      <a:pos x="236" y="110"/>
                    </a:cxn>
                    <a:cxn ang="0">
                      <a:pos x="265" y="126"/>
                    </a:cxn>
                    <a:cxn ang="0">
                      <a:pos x="293" y="139"/>
                    </a:cxn>
                    <a:cxn ang="0">
                      <a:pos x="318" y="151"/>
                    </a:cxn>
                    <a:cxn ang="0">
                      <a:pos x="339" y="162"/>
                    </a:cxn>
                    <a:cxn ang="0">
                      <a:pos x="356" y="171"/>
                    </a:cxn>
                    <a:cxn ang="0">
                      <a:pos x="367" y="177"/>
                    </a:cxn>
                    <a:cxn ang="0">
                      <a:pos x="373" y="180"/>
                    </a:cxn>
                    <a:cxn ang="0">
                      <a:pos x="377" y="182"/>
                    </a:cxn>
                    <a:cxn ang="0">
                      <a:pos x="383" y="186"/>
                    </a:cxn>
                    <a:cxn ang="0">
                      <a:pos x="387" y="191"/>
                    </a:cxn>
                    <a:cxn ang="0">
                      <a:pos x="391" y="197"/>
                    </a:cxn>
                    <a:cxn ang="0">
                      <a:pos x="394" y="205"/>
                    </a:cxn>
                    <a:cxn ang="0">
                      <a:pos x="396" y="214"/>
                    </a:cxn>
                    <a:cxn ang="0">
                      <a:pos x="397" y="225"/>
                    </a:cxn>
                    <a:cxn ang="0">
                      <a:pos x="396" y="237"/>
                    </a:cxn>
                    <a:cxn ang="0">
                      <a:pos x="25" y="52"/>
                    </a:cxn>
                  </a:cxnLst>
                  <a:rect l="0" t="0" r="r" b="b"/>
                  <a:pathLst>
                    <a:path w="397" h="237">
                      <a:moveTo>
                        <a:pt x="25" y="52"/>
                      </a:moveTo>
                      <a:lnTo>
                        <a:pt x="23" y="51"/>
                      </a:lnTo>
                      <a:lnTo>
                        <a:pt x="17" y="48"/>
                      </a:lnTo>
                      <a:lnTo>
                        <a:pt x="10" y="47"/>
                      </a:lnTo>
                      <a:lnTo>
                        <a:pt x="3" y="48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8" y="1"/>
                      </a:lnTo>
                      <a:lnTo>
                        <a:pt x="25" y="3"/>
                      </a:lnTo>
                      <a:lnTo>
                        <a:pt x="33" y="7"/>
                      </a:lnTo>
                      <a:lnTo>
                        <a:pt x="40" y="10"/>
                      </a:lnTo>
                      <a:lnTo>
                        <a:pt x="52" y="17"/>
                      </a:lnTo>
                      <a:lnTo>
                        <a:pt x="71" y="26"/>
                      </a:lnTo>
                      <a:lnTo>
                        <a:pt x="92" y="38"/>
                      </a:lnTo>
                      <a:lnTo>
                        <a:pt x="117" y="50"/>
                      </a:lnTo>
                      <a:lnTo>
                        <a:pt x="146" y="64"/>
                      </a:lnTo>
                      <a:lnTo>
                        <a:pt x="175" y="80"/>
                      </a:lnTo>
                      <a:lnTo>
                        <a:pt x="206" y="95"/>
                      </a:lnTo>
                      <a:lnTo>
                        <a:pt x="236" y="110"/>
                      </a:lnTo>
                      <a:lnTo>
                        <a:pt x="265" y="126"/>
                      </a:lnTo>
                      <a:lnTo>
                        <a:pt x="293" y="139"/>
                      </a:lnTo>
                      <a:lnTo>
                        <a:pt x="318" y="151"/>
                      </a:lnTo>
                      <a:lnTo>
                        <a:pt x="339" y="162"/>
                      </a:lnTo>
                      <a:lnTo>
                        <a:pt x="356" y="171"/>
                      </a:lnTo>
                      <a:lnTo>
                        <a:pt x="367" y="177"/>
                      </a:lnTo>
                      <a:lnTo>
                        <a:pt x="373" y="180"/>
                      </a:lnTo>
                      <a:lnTo>
                        <a:pt x="377" y="182"/>
                      </a:lnTo>
                      <a:lnTo>
                        <a:pt x="383" y="186"/>
                      </a:lnTo>
                      <a:lnTo>
                        <a:pt x="387" y="191"/>
                      </a:lnTo>
                      <a:lnTo>
                        <a:pt x="391" y="197"/>
                      </a:lnTo>
                      <a:lnTo>
                        <a:pt x="394" y="205"/>
                      </a:lnTo>
                      <a:lnTo>
                        <a:pt x="396" y="214"/>
                      </a:lnTo>
                      <a:lnTo>
                        <a:pt x="397" y="225"/>
                      </a:lnTo>
                      <a:lnTo>
                        <a:pt x="396" y="237"/>
                      </a:lnTo>
                      <a:lnTo>
                        <a:pt x="25" y="52"/>
                      </a:lnTo>
                      <a:close/>
                    </a:path>
                  </a:pathLst>
                </a:custGeom>
                <a:solidFill>
                  <a:srgbClr val="26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6" name="Freeform 139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26" y="48"/>
                    </a:cxn>
                    <a:cxn ang="0">
                      <a:pos x="24" y="47"/>
                    </a:cxn>
                    <a:cxn ang="0">
                      <a:pos x="19" y="45"/>
                    </a:cxn>
                    <a:cxn ang="0">
                      <a:pos x="12" y="43"/>
                    </a:cxn>
                    <a:cxn ang="0">
                      <a:pos x="4" y="45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5" y="1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9" y="1"/>
                    </a:cxn>
                    <a:cxn ang="0">
                      <a:pos x="27" y="3"/>
                    </a:cxn>
                    <a:cxn ang="0">
                      <a:pos x="35" y="7"/>
                    </a:cxn>
                    <a:cxn ang="0">
                      <a:pos x="41" y="10"/>
                    </a:cxn>
                    <a:cxn ang="0">
                      <a:pos x="54" y="17"/>
                    </a:cxn>
                    <a:cxn ang="0">
                      <a:pos x="72" y="26"/>
                    </a:cxn>
                    <a:cxn ang="0">
                      <a:pos x="94" y="38"/>
                    </a:cxn>
                    <a:cxn ang="0">
                      <a:pos x="119" y="50"/>
                    </a:cxn>
                    <a:cxn ang="0">
                      <a:pos x="147" y="64"/>
                    </a:cxn>
                    <a:cxn ang="0">
                      <a:pos x="176" y="80"/>
                    </a:cxn>
                    <a:cxn ang="0">
                      <a:pos x="207" y="94"/>
                    </a:cxn>
                    <a:cxn ang="0">
                      <a:pos x="236" y="109"/>
                    </a:cxn>
                    <a:cxn ang="0">
                      <a:pos x="266" y="125"/>
                    </a:cxn>
                    <a:cxn ang="0">
                      <a:pos x="293" y="138"/>
                    </a:cxn>
                    <a:cxn ang="0">
                      <a:pos x="319" y="151"/>
                    </a:cxn>
                    <a:cxn ang="0">
                      <a:pos x="340" y="161"/>
                    </a:cxn>
                    <a:cxn ang="0">
                      <a:pos x="356" y="169"/>
                    </a:cxn>
                    <a:cxn ang="0">
                      <a:pos x="368" y="176"/>
                    </a:cxn>
                    <a:cxn ang="0">
                      <a:pos x="373" y="179"/>
                    </a:cxn>
                    <a:cxn ang="0">
                      <a:pos x="378" y="182"/>
                    </a:cxn>
                    <a:cxn ang="0">
                      <a:pos x="382" y="186"/>
                    </a:cxn>
                    <a:cxn ang="0">
                      <a:pos x="387" y="190"/>
                    </a:cxn>
                    <a:cxn ang="0">
                      <a:pos x="391" y="196"/>
                    </a:cxn>
                    <a:cxn ang="0">
                      <a:pos x="394" y="204"/>
                    </a:cxn>
                    <a:cxn ang="0">
                      <a:pos x="397" y="212"/>
                    </a:cxn>
                    <a:cxn ang="0">
                      <a:pos x="398" y="222"/>
                    </a:cxn>
                    <a:cxn ang="0">
                      <a:pos x="398" y="233"/>
                    </a:cxn>
                    <a:cxn ang="0">
                      <a:pos x="26" y="48"/>
                    </a:cxn>
                  </a:cxnLst>
                  <a:rect l="0" t="0" r="r" b="b"/>
                  <a:pathLst>
                    <a:path w="398" h="233">
                      <a:moveTo>
                        <a:pt x="26" y="48"/>
                      </a:moveTo>
                      <a:lnTo>
                        <a:pt x="24" y="47"/>
                      </a:lnTo>
                      <a:lnTo>
                        <a:pt x="19" y="45"/>
                      </a:lnTo>
                      <a:lnTo>
                        <a:pt x="12" y="43"/>
                      </a:lnTo>
                      <a:lnTo>
                        <a:pt x="4" y="45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7" y="3"/>
                      </a:lnTo>
                      <a:lnTo>
                        <a:pt x="35" y="7"/>
                      </a:lnTo>
                      <a:lnTo>
                        <a:pt x="41" y="10"/>
                      </a:lnTo>
                      <a:lnTo>
                        <a:pt x="54" y="17"/>
                      </a:lnTo>
                      <a:lnTo>
                        <a:pt x="72" y="26"/>
                      </a:lnTo>
                      <a:lnTo>
                        <a:pt x="94" y="38"/>
                      </a:lnTo>
                      <a:lnTo>
                        <a:pt x="119" y="50"/>
                      </a:lnTo>
                      <a:lnTo>
                        <a:pt x="147" y="64"/>
                      </a:lnTo>
                      <a:lnTo>
                        <a:pt x="176" y="80"/>
                      </a:lnTo>
                      <a:lnTo>
                        <a:pt x="207" y="94"/>
                      </a:lnTo>
                      <a:lnTo>
                        <a:pt x="236" y="109"/>
                      </a:lnTo>
                      <a:lnTo>
                        <a:pt x="266" y="125"/>
                      </a:lnTo>
                      <a:lnTo>
                        <a:pt x="293" y="138"/>
                      </a:lnTo>
                      <a:lnTo>
                        <a:pt x="319" y="151"/>
                      </a:lnTo>
                      <a:lnTo>
                        <a:pt x="340" y="161"/>
                      </a:lnTo>
                      <a:lnTo>
                        <a:pt x="356" y="169"/>
                      </a:lnTo>
                      <a:lnTo>
                        <a:pt x="368" y="176"/>
                      </a:lnTo>
                      <a:lnTo>
                        <a:pt x="373" y="179"/>
                      </a:lnTo>
                      <a:lnTo>
                        <a:pt x="378" y="182"/>
                      </a:lnTo>
                      <a:lnTo>
                        <a:pt x="382" y="186"/>
                      </a:lnTo>
                      <a:lnTo>
                        <a:pt x="387" y="190"/>
                      </a:lnTo>
                      <a:lnTo>
                        <a:pt x="391" y="196"/>
                      </a:lnTo>
                      <a:lnTo>
                        <a:pt x="394" y="204"/>
                      </a:lnTo>
                      <a:lnTo>
                        <a:pt x="397" y="212"/>
                      </a:lnTo>
                      <a:lnTo>
                        <a:pt x="398" y="222"/>
                      </a:lnTo>
                      <a:lnTo>
                        <a:pt x="398" y="233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2B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7" name="Freeform 140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27" y="44"/>
                    </a:cxn>
                    <a:cxn ang="0">
                      <a:pos x="25" y="43"/>
                    </a:cxn>
                    <a:cxn ang="0">
                      <a:pos x="19" y="41"/>
                    </a:cxn>
                    <a:cxn ang="0">
                      <a:pos x="12" y="39"/>
                    </a:cxn>
                    <a:cxn ang="0">
                      <a:pos x="5" y="41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5" y="1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9" y="1"/>
                    </a:cxn>
                    <a:cxn ang="0">
                      <a:pos x="27" y="3"/>
                    </a:cxn>
                    <a:cxn ang="0">
                      <a:pos x="35" y="7"/>
                    </a:cxn>
                    <a:cxn ang="0">
                      <a:pos x="42" y="10"/>
                    </a:cxn>
                    <a:cxn ang="0">
                      <a:pos x="54" y="17"/>
                    </a:cxn>
                    <a:cxn ang="0">
                      <a:pos x="72" y="26"/>
                    </a:cxn>
                    <a:cxn ang="0">
                      <a:pos x="94" y="38"/>
                    </a:cxn>
                    <a:cxn ang="0">
                      <a:pos x="119" y="50"/>
                    </a:cxn>
                    <a:cxn ang="0">
                      <a:pos x="147" y="64"/>
                    </a:cxn>
                    <a:cxn ang="0">
                      <a:pos x="176" y="80"/>
                    </a:cxn>
                    <a:cxn ang="0">
                      <a:pos x="207" y="94"/>
                    </a:cxn>
                    <a:cxn ang="0">
                      <a:pos x="237" y="109"/>
                    </a:cxn>
                    <a:cxn ang="0">
                      <a:pos x="267" y="125"/>
                    </a:cxn>
                    <a:cxn ang="0">
                      <a:pos x="294" y="138"/>
                    </a:cxn>
                    <a:cxn ang="0">
                      <a:pos x="319" y="151"/>
                    </a:cxn>
                    <a:cxn ang="0">
                      <a:pos x="340" y="161"/>
                    </a:cxn>
                    <a:cxn ang="0">
                      <a:pos x="356" y="169"/>
                    </a:cxn>
                    <a:cxn ang="0">
                      <a:pos x="368" y="176"/>
                    </a:cxn>
                    <a:cxn ang="0">
                      <a:pos x="373" y="179"/>
                    </a:cxn>
                    <a:cxn ang="0">
                      <a:pos x="378" y="182"/>
                    </a:cxn>
                    <a:cxn ang="0">
                      <a:pos x="382" y="186"/>
                    </a:cxn>
                    <a:cxn ang="0">
                      <a:pos x="387" y="190"/>
                    </a:cxn>
                    <a:cxn ang="0">
                      <a:pos x="391" y="196"/>
                    </a:cxn>
                    <a:cxn ang="0">
                      <a:pos x="394" y="203"/>
                    </a:cxn>
                    <a:cxn ang="0">
                      <a:pos x="396" y="210"/>
                    </a:cxn>
                    <a:cxn ang="0">
                      <a:pos x="398" y="220"/>
                    </a:cxn>
                    <a:cxn ang="0">
                      <a:pos x="398" y="229"/>
                    </a:cxn>
                    <a:cxn ang="0">
                      <a:pos x="27" y="44"/>
                    </a:cxn>
                  </a:cxnLst>
                  <a:rect l="0" t="0" r="r" b="b"/>
                  <a:pathLst>
                    <a:path w="398" h="229">
                      <a:moveTo>
                        <a:pt x="27" y="44"/>
                      </a:moveTo>
                      <a:lnTo>
                        <a:pt x="25" y="43"/>
                      </a:lnTo>
                      <a:lnTo>
                        <a:pt x="19" y="41"/>
                      </a:lnTo>
                      <a:lnTo>
                        <a:pt x="12" y="39"/>
                      </a:lnTo>
                      <a:lnTo>
                        <a:pt x="5" y="4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7" y="3"/>
                      </a:lnTo>
                      <a:lnTo>
                        <a:pt x="35" y="7"/>
                      </a:lnTo>
                      <a:lnTo>
                        <a:pt x="42" y="10"/>
                      </a:lnTo>
                      <a:lnTo>
                        <a:pt x="54" y="17"/>
                      </a:lnTo>
                      <a:lnTo>
                        <a:pt x="72" y="26"/>
                      </a:lnTo>
                      <a:lnTo>
                        <a:pt x="94" y="38"/>
                      </a:lnTo>
                      <a:lnTo>
                        <a:pt x="119" y="50"/>
                      </a:lnTo>
                      <a:lnTo>
                        <a:pt x="147" y="64"/>
                      </a:lnTo>
                      <a:lnTo>
                        <a:pt x="176" y="80"/>
                      </a:lnTo>
                      <a:lnTo>
                        <a:pt x="207" y="94"/>
                      </a:lnTo>
                      <a:lnTo>
                        <a:pt x="237" y="109"/>
                      </a:lnTo>
                      <a:lnTo>
                        <a:pt x="267" y="125"/>
                      </a:lnTo>
                      <a:lnTo>
                        <a:pt x="294" y="138"/>
                      </a:lnTo>
                      <a:lnTo>
                        <a:pt x="319" y="151"/>
                      </a:lnTo>
                      <a:lnTo>
                        <a:pt x="340" y="161"/>
                      </a:lnTo>
                      <a:lnTo>
                        <a:pt x="356" y="169"/>
                      </a:lnTo>
                      <a:lnTo>
                        <a:pt x="368" y="176"/>
                      </a:lnTo>
                      <a:lnTo>
                        <a:pt x="373" y="179"/>
                      </a:lnTo>
                      <a:lnTo>
                        <a:pt x="378" y="182"/>
                      </a:lnTo>
                      <a:lnTo>
                        <a:pt x="382" y="186"/>
                      </a:lnTo>
                      <a:lnTo>
                        <a:pt x="387" y="190"/>
                      </a:lnTo>
                      <a:lnTo>
                        <a:pt x="391" y="196"/>
                      </a:lnTo>
                      <a:lnTo>
                        <a:pt x="394" y="203"/>
                      </a:lnTo>
                      <a:lnTo>
                        <a:pt x="396" y="210"/>
                      </a:lnTo>
                      <a:lnTo>
                        <a:pt x="398" y="220"/>
                      </a:lnTo>
                      <a:lnTo>
                        <a:pt x="398" y="229"/>
                      </a:lnTo>
                      <a:lnTo>
                        <a:pt x="27" y="44"/>
                      </a:lnTo>
                      <a:close/>
                    </a:path>
                  </a:pathLst>
                </a:custGeom>
                <a:solidFill>
                  <a:srgbClr val="2E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8" name="Freeform 141"/>
                <p:cNvSpPr>
                  <a:spLocks/>
                </p:cNvSpPr>
                <p:nvPr/>
              </p:nvSpPr>
              <p:spPr bwMode="auto">
                <a:xfrm>
                  <a:off x="-563" y="2083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5" y="1"/>
                    </a:cxn>
                    <a:cxn ang="0">
                      <a:pos x="9" y="0"/>
                    </a:cxn>
                    <a:cxn ang="0">
                      <a:pos x="14" y="0"/>
                    </a:cxn>
                    <a:cxn ang="0">
                      <a:pos x="20" y="1"/>
                    </a:cxn>
                    <a:cxn ang="0">
                      <a:pos x="28" y="3"/>
                    </a:cxn>
                    <a:cxn ang="0">
                      <a:pos x="36" y="7"/>
                    </a:cxn>
                    <a:cxn ang="0">
                      <a:pos x="42" y="10"/>
                    </a:cxn>
                    <a:cxn ang="0">
                      <a:pos x="55" y="17"/>
                    </a:cxn>
                    <a:cxn ang="0">
                      <a:pos x="73" y="26"/>
                    </a:cxn>
                    <a:cxn ang="0">
                      <a:pos x="94" y="38"/>
                    </a:cxn>
                    <a:cxn ang="0">
                      <a:pos x="119" y="50"/>
                    </a:cxn>
                    <a:cxn ang="0">
                      <a:pos x="147" y="64"/>
                    </a:cxn>
                    <a:cxn ang="0">
                      <a:pos x="176" y="80"/>
                    </a:cxn>
                    <a:cxn ang="0">
                      <a:pos x="207" y="94"/>
                    </a:cxn>
                    <a:cxn ang="0">
                      <a:pos x="236" y="109"/>
                    </a:cxn>
                    <a:cxn ang="0">
                      <a:pos x="266" y="125"/>
                    </a:cxn>
                    <a:cxn ang="0">
                      <a:pos x="293" y="138"/>
                    </a:cxn>
                    <a:cxn ang="0">
                      <a:pos x="317" y="151"/>
                    </a:cxn>
                    <a:cxn ang="0">
                      <a:pos x="339" y="161"/>
                    </a:cxn>
                    <a:cxn ang="0">
                      <a:pos x="356" y="169"/>
                    </a:cxn>
                    <a:cxn ang="0">
                      <a:pos x="367" y="176"/>
                    </a:cxn>
                    <a:cxn ang="0">
                      <a:pos x="373" y="179"/>
                    </a:cxn>
                    <a:cxn ang="0">
                      <a:pos x="377" y="182"/>
                    </a:cxn>
                    <a:cxn ang="0">
                      <a:pos x="382" y="185"/>
                    </a:cxn>
                    <a:cxn ang="0">
                      <a:pos x="387" y="190"/>
                    </a:cxn>
                    <a:cxn ang="0">
                      <a:pos x="391" y="195"/>
                    </a:cxn>
                    <a:cxn ang="0">
                      <a:pos x="394" y="201"/>
                    </a:cxn>
                    <a:cxn ang="0">
                      <a:pos x="396" y="209"/>
                    </a:cxn>
                    <a:cxn ang="0">
                      <a:pos x="397" y="217"/>
                    </a:cxn>
                    <a:cxn ang="0">
                      <a:pos x="398" y="226"/>
                    </a:cxn>
                    <a:cxn ang="0">
                      <a:pos x="27" y="41"/>
                    </a:cxn>
                    <a:cxn ang="0">
                      <a:pos x="25" y="40"/>
                    </a:cxn>
                    <a:cxn ang="0">
                      <a:pos x="19" y="37"/>
                    </a:cxn>
                    <a:cxn ang="0">
                      <a:pos x="12" y="36"/>
                    </a:cxn>
                    <a:cxn ang="0">
                      <a:pos x="5" y="3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98" h="226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20" y="1"/>
                      </a:lnTo>
                      <a:lnTo>
                        <a:pt x="28" y="3"/>
                      </a:lnTo>
                      <a:lnTo>
                        <a:pt x="36" y="7"/>
                      </a:lnTo>
                      <a:lnTo>
                        <a:pt x="42" y="10"/>
                      </a:lnTo>
                      <a:lnTo>
                        <a:pt x="55" y="17"/>
                      </a:lnTo>
                      <a:lnTo>
                        <a:pt x="73" y="26"/>
                      </a:lnTo>
                      <a:lnTo>
                        <a:pt x="94" y="38"/>
                      </a:lnTo>
                      <a:lnTo>
                        <a:pt x="119" y="50"/>
                      </a:lnTo>
                      <a:lnTo>
                        <a:pt x="147" y="64"/>
                      </a:lnTo>
                      <a:lnTo>
                        <a:pt x="176" y="80"/>
                      </a:lnTo>
                      <a:lnTo>
                        <a:pt x="207" y="94"/>
                      </a:lnTo>
                      <a:lnTo>
                        <a:pt x="236" y="109"/>
                      </a:lnTo>
                      <a:lnTo>
                        <a:pt x="266" y="125"/>
                      </a:lnTo>
                      <a:lnTo>
                        <a:pt x="293" y="138"/>
                      </a:lnTo>
                      <a:lnTo>
                        <a:pt x="317" y="151"/>
                      </a:lnTo>
                      <a:lnTo>
                        <a:pt x="339" y="161"/>
                      </a:lnTo>
                      <a:lnTo>
                        <a:pt x="356" y="169"/>
                      </a:lnTo>
                      <a:lnTo>
                        <a:pt x="367" y="176"/>
                      </a:lnTo>
                      <a:lnTo>
                        <a:pt x="373" y="179"/>
                      </a:lnTo>
                      <a:lnTo>
                        <a:pt x="377" y="182"/>
                      </a:lnTo>
                      <a:lnTo>
                        <a:pt x="382" y="185"/>
                      </a:lnTo>
                      <a:lnTo>
                        <a:pt x="387" y="190"/>
                      </a:lnTo>
                      <a:lnTo>
                        <a:pt x="391" y="195"/>
                      </a:lnTo>
                      <a:lnTo>
                        <a:pt x="394" y="201"/>
                      </a:lnTo>
                      <a:lnTo>
                        <a:pt x="396" y="209"/>
                      </a:lnTo>
                      <a:lnTo>
                        <a:pt x="397" y="217"/>
                      </a:lnTo>
                      <a:lnTo>
                        <a:pt x="398" y="226"/>
                      </a:lnTo>
                      <a:lnTo>
                        <a:pt x="27" y="41"/>
                      </a:lnTo>
                      <a:lnTo>
                        <a:pt x="25" y="40"/>
                      </a:lnTo>
                      <a:lnTo>
                        <a:pt x="19" y="37"/>
                      </a:lnTo>
                      <a:lnTo>
                        <a:pt x="12" y="36"/>
                      </a:lnTo>
                      <a:lnTo>
                        <a:pt x="5" y="3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9" name="Freeform 142"/>
                <p:cNvSpPr>
                  <a:spLocks/>
                </p:cNvSpPr>
                <p:nvPr/>
              </p:nvSpPr>
              <p:spPr bwMode="auto">
                <a:xfrm>
                  <a:off x="-567" y="209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455" y="200"/>
                    </a:cxn>
                    <a:cxn ang="0">
                      <a:pos x="453" y="203"/>
                    </a:cxn>
                    <a:cxn ang="0">
                      <a:pos x="447" y="211"/>
                    </a:cxn>
                    <a:cxn ang="0">
                      <a:pos x="439" y="222"/>
                    </a:cxn>
                    <a:cxn ang="0">
                      <a:pos x="429" y="234"/>
                    </a:cxn>
                    <a:cxn ang="0">
                      <a:pos x="416" y="247"/>
                    </a:cxn>
                    <a:cxn ang="0">
                      <a:pos x="404" y="256"/>
                    </a:cxn>
                    <a:cxn ang="0">
                      <a:pos x="392" y="261"/>
                    </a:cxn>
                    <a:cxn ang="0">
                      <a:pos x="381" y="260"/>
                    </a:cxn>
                    <a:cxn ang="0">
                      <a:pos x="0" y="76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455" h="261">
                      <a:moveTo>
                        <a:pt x="51" y="0"/>
                      </a:moveTo>
                      <a:lnTo>
                        <a:pt x="455" y="200"/>
                      </a:lnTo>
                      <a:lnTo>
                        <a:pt x="453" y="203"/>
                      </a:lnTo>
                      <a:lnTo>
                        <a:pt x="447" y="211"/>
                      </a:lnTo>
                      <a:lnTo>
                        <a:pt x="439" y="222"/>
                      </a:lnTo>
                      <a:lnTo>
                        <a:pt x="429" y="234"/>
                      </a:lnTo>
                      <a:lnTo>
                        <a:pt x="416" y="247"/>
                      </a:lnTo>
                      <a:lnTo>
                        <a:pt x="404" y="256"/>
                      </a:lnTo>
                      <a:lnTo>
                        <a:pt x="392" y="261"/>
                      </a:lnTo>
                      <a:lnTo>
                        <a:pt x="381" y="260"/>
                      </a:lnTo>
                      <a:lnTo>
                        <a:pt x="0" y="7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0" name="Freeform 143"/>
                <p:cNvSpPr>
                  <a:spLocks/>
                </p:cNvSpPr>
                <p:nvPr/>
              </p:nvSpPr>
              <p:spPr bwMode="auto">
                <a:xfrm>
                  <a:off x="-567" y="209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450" y="199"/>
                    </a:cxn>
                    <a:cxn ang="0">
                      <a:pos x="448" y="202"/>
                    </a:cxn>
                    <a:cxn ang="0">
                      <a:pos x="443" y="209"/>
                    </a:cxn>
                    <a:cxn ang="0">
                      <a:pos x="435" y="219"/>
                    </a:cxn>
                    <a:cxn ang="0">
                      <a:pos x="426" y="230"/>
                    </a:cxn>
                    <a:cxn ang="0">
                      <a:pos x="414" y="242"/>
                    </a:cxn>
                    <a:cxn ang="0">
                      <a:pos x="403" y="250"/>
                    </a:cxn>
                    <a:cxn ang="0">
                      <a:pos x="391" y="254"/>
                    </a:cxn>
                    <a:cxn ang="0">
                      <a:pos x="381" y="253"/>
                    </a:cxn>
                    <a:cxn ang="0">
                      <a:pos x="0" y="69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50" h="254">
                      <a:moveTo>
                        <a:pt x="46" y="0"/>
                      </a:moveTo>
                      <a:lnTo>
                        <a:pt x="450" y="199"/>
                      </a:lnTo>
                      <a:lnTo>
                        <a:pt x="448" y="202"/>
                      </a:lnTo>
                      <a:lnTo>
                        <a:pt x="443" y="209"/>
                      </a:lnTo>
                      <a:lnTo>
                        <a:pt x="435" y="219"/>
                      </a:lnTo>
                      <a:lnTo>
                        <a:pt x="426" y="230"/>
                      </a:lnTo>
                      <a:lnTo>
                        <a:pt x="414" y="242"/>
                      </a:lnTo>
                      <a:lnTo>
                        <a:pt x="403" y="250"/>
                      </a:lnTo>
                      <a:lnTo>
                        <a:pt x="391" y="254"/>
                      </a:lnTo>
                      <a:lnTo>
                        <a:pt x="381" y="253"/>
                      </a:lnTo>
                      <a:lnTo>
                        <a:pt x="0" y="69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4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1" name="Freeform 144"/>
                <p:cNvSpPr>
                  <a:spLocks/>
                </p:cNvSpPr>
                <p:nvPr/>
              </p:nvSpPr>
              <p:spPr bwMode="auto">
                <a:xfrm>
                  <a:off x="-567" y="209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5" y="197"/>
                    </a:cxn>
                    <a:cxn ang="0">
                      <a:pos x="443" y="199"/>
                    </a:cxn>
                    <a:cxn ang="0">
                      <a:pos x="439" y="206"/>
                    </a:cxn>
                    <a:cxn ang="0">
                      <a:pos x="431" y="214"/>
                    </a:cxn>
                    <a:cxn ang="0">
                      <a:pos x="422" y="224"/>
                    </a:cxn>
                    <a:cxn ang="0">
                      <a:pos x="411" y="234"/>
                    </a:cxn>
                    <a:cxn ang="0">
                      <a:pos x="401" y="241"/>
                    </a:cxn>
                    <a:cxn ang="0">
                      <a:pos x="391" y="245"/>
                    </a:cxn>
                    <a:cxn ang="0">
                      <a:pos x="381" y="244"/>
                    </a:cxn>
                    <a:cxn ang="0">
                      <a:pos x="0" y="6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45" h="245">
                      <a:moveTo>
                        <a:pt x="40" y="0"/>
                      </a:moveTo>
                      <a:lnTo>
                        <a:pt x="445" y="197"/>
                      </a:lnTo>
                      <a:lnTo>
                        <a:pt x="443" y="199"/>
                      </a:lnTo>
                      <a:lnTo>
                        <a:pt x="439" y="206"/>
                      </a:lnTo>
                      <a:lnTo>
                        <a:pt x="431" y="214"/>
                      </a:lnTo>
                      <a:lnTo>
                        <a:pt x="422" y="224"/>
                      </a:lnTo>
                      <a:lnTo>
                        <a:pt x="411" y="234"/>
                      </a:lnTo>
                      <a:lnTo>
                        <a:pt x="401" y="241"/>
                      </a:lnTo>
                      <a:lnTo>
                        <a:pt x="391" y="245"/>
                      </a:lnTo>
                      <a:lnTo>
                        <a:pt x="381" y="244"/>
                      </a:lnTo>
                      <a:lnTo>
                        <a:pt x="0" y="6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12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2" name="Freeform 145"/>
                <p:cNvSpPr>
                  <a:spLocks/>
                </p:cNvSpPr>
                <p:nvPr/>
              </p:nvSpPr>
              <p:spPr bwMode="auto">
                <a:xfrm>
                  <a:off x="-567" y="2092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440" y="196"/>
                    </a:cxn>
                    <a:cxn ang="0">
                      <a:pos x="438" y="198"/>
                    </a:cxn>
                    <a:cxn ang="0">
                      <a:pos x="434" y="204"/>
                    </a:cxn>
                    <a:cxn ang="0">
                      <a:pos x="428" y="211"/>
                    </a:cxn>
                    <a:cxn ang="0">
                      <a:pos x="419" y="221"/>
                    </a:cxn>
                    <a:cxn ang="0">
                      <a:pos x="409" y="229"/>
                    </a:cxn>
                    <a:cxn ang="0">
                      <a:pos x="400" y="235"/>
                    </a:cxn>
                    <a:cxn ang="0">
                      <a:pos x="390" y="238"/>
                    </a:cxn>
                    <a:cxn ang="0">
                      <a:pos x="381" y="237"/>
                    </a:cxn>
                    <a:cxn ang="0">
                      <a:pos x="0" y="5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440" h="238">
                      <a:moveTo>
                        <a:pt x="34" y="0"/>
                      </a:moveTo>
                      <a:lnTo>
                        <a:pt x="440" y="196"/>
                      </a:lnTo>
                      <a:lnTo>
                        <a:pt x="438" y="198"/>
                      </a:lnTo>
                      <a:lnTo>
                        <a:pt x="434" y="204"/>
                      </a:lnTo>
                      <a:lnTo>
                        <a:pt x="428" y="211"/>
                      </a:lnTo>
                      <a:lnTo>
                        <a:pt x="419" y="221"/>
                      </a:lnTo>
                      <a:lnTo>
                        <a:pt x="409" y="229"/>
                      </a:lnTo>
                      <a:lnTo>
                        <a:pt x="400" y="235"/>
                      </a:lnTo>
                      <a:lnTo>
                        <a:pt x="390" y="238"/>
                      </a:lnTo>
                      <a:lnTo>
                        <a:pt x="381" y="237"/>
                      </a:lnTo>
                      <a:lnTo>
                        <a:pt x="0" y="5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D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3" name="Freeform 146"/>
                <p:cNvSpPr>
                  <a:spLocks/>
                </p:cNvSpPr>
                <p:nvPr/>
              </p:nvSpPr>
              <p:spPr bwMode="auto">
                <a:xfrm>
                  <a:off x="-567" y="2092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435" y="195"/>
                    </a:cxn>
                    <a:cxn ang="0">
                      <a:pos x="434" y="197"/>
                    </a:cxn>
                    <a:cxn ang="0">
                      <a:pos x="430" y="202"/>
                    </a:cxn>
                    <a:cxn ang="0">
                      <a:pos x="424" y="208"/>
                    </a:cxn>
                    <a:cxn ang="0">
                      <a:pos x="415" y="216"/>
                    </a:cxn>
                    <a:cxn ang="0">
                      <a:pos x="407" y="223"/>
                    </a:cxn>
                    <a:cxn ang="0">
                      <a:pos x="398" y="228"/>
                    </a:cxn>
                    <a:cxn ang="0">
                      <a:pos x="389" y="230"/>
                    </a:cxn>
                    <a:cxn ang="0">
                      <a:pos x="381" y="229"/>
                    </a:cxn>
                    <a:cxn ang="0">
                      <a:pos x="0" y="45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435" h="230">
                      <a:moveTo>
                        <a:pt x="29" y="0"/>
                      </a:moveTo>
                      <a:lnTo>
                        <a:pt x="435" y="195"/>
                      </a:lnTo>
                      <a:lnTo>
                        <a:pt x="434" y="197"/>
                      </a:lnTo>
                      <a:lnTo>
                        <a:pt x="430" y="202"/>
                      </a:lnTo>
                      <a:lnTo>
                        <a:pt x="424" y="208"/>
                      </a:lnTo>
                      <a:lnTo>
                        <a:pt x="415" y="216"/>
                      </a:lnTo>
                      <a:lnTo>
                        <a:pt x="407" y="223"/>
                      </a:lnTo>
                      <a:lnTo>
                        <a:pt x="398" y="228"/>
                      </a:lnTo>
                      <a:lnTo>
                        <a:pt x="389" y="230"/>
                      </a:lnTo>
                      <a:lnTo>
                        <a:pt x="381" y="229"/>
                      </a:lnTo>
                      <a:lnTo>
                        <a:pt x="0" y="45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8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4" name="Freeform 147"/>
                <p:cNvSpPr>
                  <a:spLocks/>
                </p:cNvSpPr>
                <p:nvPr/>
              </p:nvSpPr>
              <p:spPr bwMode="auto">
                <a:xfrm>
                  <a:off x="-567" y="2092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430" y="194"/>
                    </a:cxn>
                    <a:cxn ang="0">
                      <a:pos x="429" y="196"/>
                    </a:cxn>
                    <a:cxn ang="0">
                      <a:pos x="425" y="200"/>
                    </a:cxn>
                    <a:cxn ang="0">
                      <a:pos x="419" y="206"/>
                    </a:cxn>
                    <a:cxn ang="0">
                      <a:pos x="413" y="212"/>
                    </a:cxn>
                    <a:cxn ang="0">
                      <a:pos x="405" y="218"/>
                    </a:cxn>
                    <a:cxn ang="0">
                      <a:pos x="397" y="222"/>
                    </a:cxn>
                    <a:cxn ang="0">
                      <a:pos x="389" y="224"/>
                    </a:cxn>
                    <a:cxn ang="0">
                      <a:pos x="381" y="222"/>
                    </a:cxn>
                    <a:cxn ang="0">
                      <a:pos x="0" y="3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430" h="224">
                      <a:moveTo>
                        <a:pt x="24" y="0"/>
                      </a:moveTo>
                      <a:lnTo>
                        <a:pt x="430" y="194"/>
                      </a:lnTo>
                      <a:lnTo>
                        <a:pt x="429" y="196"/>
                      </a:lnTo>
                      <a:lnTo>
                        <a:pt x="425" y="200"/>
                      </a:lnTo>
                      <a:lnTo>
                        <a:pt x="419" y="206"/>
                      </a:lnTo>
                      <a:lnTo>
                        <a:pt x="413" y="212"/>
                      </a:lnTo>
                      <a:lnTo>
                        <a:pt x="405" y="218"/>
                      </a:lnTo>
                      <a:lnTo>
                        <a:pt x="397" y="222"/>
                      </a:lnTo>
                      <a:lnTo>
                        <a:pt x="389" y="224"/>
                      </a:lnTo>
                      <a:lnTo>
                        <a:pt x="381" y="222"/>
                      </a:lnTo>
                      <a:lnTo>
                        <a:pt x="0" y="3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5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5" name="Freeform 148"/>
                <p:cNvSpPr>
                  <a:spLocks/>
                </p:cNvSpPr>
                <p:nvPr/>
              </p:nvSpPr>
              <p:spPr bwMode="auto">
                <a:xfrm>
                  <a:off x="-567" y="2093"/>
                  <a:ext cx="16" cy="1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25" y="193"/>
                    </a:cxn>
                    <a:cxn ang="0">
                      <a:pos x="424" y="194"/>
                    </a:cxn>
                    <a:cxn ang="0">
                      <a:pos x="420" y="199"/>
                    </a:cxn>
                    <a:cxn ang="0">
                      <a:pos x="415" y="203"/>
                    </a:cxn>
                    <a:cxn ang="0">
                      <a:pos x="409" y="208"/>
                    </a:cxn>
                    <a:cxn ang="0">
                      <a:pos x="403" y="212"/>
                    </a:cxn>
                    <a:cxn ang="0">
                      <a:pos x="395" y="216"/>
                    </a:cxn>
                    <a:cxn ang="0">
                      <a:pos x="388" y="217"/>
                    </a:cxn>
                    <a:cxn ang="0">
                      <a:pos x="381" y="215"/>
                    </a:cxn>
                    <a:cxn ang="0">
                      <a:pos x="0" y="31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5" h="217">
                      <a:moveTo>
                        <a:pt x="18" y="0"/>
                      </a:moveTo>
                      <a:lnTo>
                        <a:pt x="425" y="193"/>
                      </a:lnTo>
                      <a:lnTo>
                        <a:pt x="424" y="194"/>
                      </a:lnTo>
                      <a:lnTo>
                        <a:pt x="420" y="199"/>
                      </a:lnTo>
                      <a:lnTo>
                        <a:pt x="415" y="203"/>
                      </a:lnTo>
                      <a:lnTo>
                        <a:pt x="409" y="208"/>
                      </a:lnTo>
                      <a:lnTo>
                        <a:pt x="403" y="212"/>
                      </a:lnTo>
                      <a:lnTo>
                        <a:pt x="395" y="216"/>
                      </a:lnTo>
                      <a:lnTo>
                        <a:pt x="388" y="217"/>
                      </a:lnTo>
                      <a:lnTo>
                        <a:pt x="381" y="215"/>
                      </a:lnTo>
                      <a:lnTo>
                        <a:pt x="0" y="3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6" name="Freeform 149"/>
                <p:cNvSpPr>
                  <a:spLocks/>
                </p:cNvSpPr>
                <p:nvPr/>
              </p:nvSpPr>
              <p:spPr bwMode="auto">
                <a:xfrm>
                  <a:off x="-559" y="2095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05" y="151"/>
                    </a:cxn>
                    <a:cxn ang="0">
                      <a:pos x="130" y="61"/>
                    </a:cxn>
                    <a:cxn ang="0">
                      <a:pos x="9" y="0"/>
                    </a:cxn>
                    <a:cxn ang="0">
                      <a:pos x="0" y="101"/>
                    </a:cxn>
                    <a:cxn ang="0">
                      <a:pos x="105" y="151"/>
                    </a:cxn>
                  </a:cxnLst>
                  <a:rect l="0" t="0" r="r" b="b"/>
                  <a:pathLst>
                    <a:path w="130" h="151">
                      <a:moveTo>
                        <a:pt x="105" y="151"/>
                      </a:moveTo>
                      <a:lnTo>
                        <a:pt x="130" y="61"/>
                      </a:lnTo>
                      <a:lnTo>
                        <a:pt x="9" y="0"/>
                      </a:lnTo>
                      <a:lnTo>
                        <a:pt x="0" y="101"/>
                      </a:lnTo>
                      <a:lnTo>
                        <a:pt x="105" y="151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7" name="Freeform 150"/>
                <p:cNvSpPr>
                  <a:spLocks/>
                </p:cNvSpPr>
                <p:nvPr/>
              </p:nvSpPr>
              <p:spPr bwMode="auto">
                <a:xfrm>
                  <a:off x="-561" y="2095"/>
                  <a:ext cx="3" cy="11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1" y="72"/>
                    </a:cxn>
                    <a:cxn ang="0">
                      <a:pos x="5" y="71"/>
                    </a:cxn>
                    <a:cxn ang="0">
                      <a:pos x="11" y="67"/>
                    </a:cxn>
                    <a:cxn ang="0">
                      <a:pos x="18" y="61"/>
                    </a:cxn>
                    <a:cxn ang="0">
                      <a:pos x="27" y="51"/>
                    </a:cxn>
                    <a:cxn ang="0">
                      <a:pos x="36" y="38"/>
                    </a:cxn>
                    <a:cxn ang="0">
                      <a:pos x="45" y="22"/>
                    </a:cxn>
                    <a:cxn ang="0">
                      <a:pos x="54" y="0"/>
                    </a:cxn>
                    <a:cxn ang="0">
                      <a:pos x="40" y="202"/>
                    </a:cxn>
                    <a:cxn ang="0">
                      <a:pos x="22" y="220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54" h="220">
                      <a:moveTo>
                        <a:pt x="0" y="73"/>
                      </a:moveTo>
                      <a:lnTo>
                        <a:pt x="1" y="72"/>
                      </a:lnTo>
                      <a:lnTo>
                        <a:pt x="5" y="71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7" y="51"/>
                      </a:lnTo>
                      <a:lnTo>
                        <a:pt x="36" y="38"/>
                      </a:lnTo>
                      <a:lnTo>
                        <a:pt x="45" y="22"/>
                      </a:lnTo>
                      <a:lnTo>
                        <a:pt x="54" y="0"/>
                      </a:lnTo>
                      <a:lnTo>
                        <a:pt x="40" y="202"/>
                      </a:lnTo>
                      <a:lnTo>
                        <a:pt x="22" y="22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40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8" name="Freeform 151"/>
                <p:cNvSpPr>
                  <a:spLocks/>
                </p:cNvSpPr>
                <p:nvPr/>
              </p:nvSpPr>
              <p:spPr bwMode="auto">
                <a:xfrm>
                  <a:off x="-564" y="2087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3" y="1"/>
                    </a:cxn>
                    <a:cxn ang="0">
                      <a:pos x="31" y="4"/>
                    </a:cxn>
                    <a:cxn ang="0">
                      <a:pos x="40" y="9"/>
                    </a:cxn>
                    <a:cxn ang="0">
                      <a:pos x="46" y="12"/>
                    </a:cxn>
                    <a:cxn ang="0">
                      <a:pos x="59" y="19"/>
                    </a:cxn>
                    <a:cxn ang="0">
                      <a:pos x="78" y="28"/>
                    </a:cxn>
                    <a:cxn ang="0">
                      <a:pos x="102" y="40"/>
                    </a:cxn>
                    <a:cxn ang="0">
                      <a:pos x="129" y="55"/>
                    </a:cxn>
                    <a:cxn ang="0">
                      <a:pos x="161" y="70"/>
                    </a:cxn>
                    <a:cxn ang="0">
                      <a:pos x="193" y="86"/>
                    </a:cxn>
                    <a:cxn ang="0">
                      <a:pos x="227" y="103"/>
                    </a:cxn>
                    <a:cxn ang="0">
                      <a:pos x="260" y="119"/>
                    </a:cxn>
                    <a:cxn ang="0">
                      <a:pos x="293" y="135"/>
                    </a:cxn>
                    <a:cxn ang="0">
                      <a:pos x="323" y="151"/>
                    </a:cxn>
                    <a:cxn ang="0">
                      <a:pos x="350" y="164"/>
                    </a:cxn>
                    <a:cxn ang="0">
                      <a:pos x="373" y="175"/>
                    </a:cxn>
                    <a:cxn ang="0">
                      <a:pos x="390" y="184"/>
                    </a:cxn>
                    <a:cxn ang="0">
                      <a:pos x="402" y="189"/>
                    </a:cxn>
                    <a:cxn ang="0">
                      <a:pos x="406" y="192"/>
                    </a:cxn>
                    <a:cxn ang="0">
                      <a:pos x="406" y="193"/>
                    </a:cxn>
                    <a:cxn ang="0">
                      <a:pos x="405" y="196"/>
                    </a:cxn>
                    <a:cxn ang="0">
                      <a:pos x="403" y="200"/>
                    </a:cxn>
                    <a:cxn ang="0">
                      <a:pos x="401" y="206"/>
                    </a:cxn>
                    <a:cxn ang="0">
                      <a:pos x="398" y="213"/>
                    </a:cxn>
                    <a:cxn ang="0">
                      <a:pos x="394" y="220"/>
                    </a:cxn>
                    <a:cxn ang="0">
                      <a:pos x="391" y="228"/>
                    </a:cxn>
                    <a:cxn ang="0">
                      <a:pos x="388" y="237"/>
                    </a:cxn>
                    <a:cxn ang="0">
                      <a:pos x="27" y="57"/>
                    </a:cxn>
                    <a:cxn ang="0">
                      <a:pos x="23" y="55"/>
                    </a:cxn>
                    <a:cxn ang="0">
                      <a:pos x="15" y="50"/>
                    </a:cxn>
                    <a:cxn ang="0">
                      <a:pos x="5" y="47"/>
                    </a:cxn>
                    <a:cxn ang="0">
                      <a:pos x="0" y="45"/>
                    </a:cxn>
                    <a:cxn ang="0">
                      <a:pos x="0" y="44"/>
                    </a:cxn>
                    <a:cxn ang="0">
                      <a:pos x="2" y="41"/>
                    </a:cxn>
                    <a:cxn ang="0">
                      <a:pos x="4" y="36"/>
                    </a:cxn>
                    <a:cxn ang="0">
                      <a:pos x="6" y="30"/>
                    </a:cxn>
                    <a:cxn ang="0">
                      <a:pos x="9" y="23"/>
                    </a:cxn>
                    <a:cxn ang="0">
                      <a:pos x="12" y="16"/>
                    </a:cxn>
                    <a:cxn ang="0">
                      <a:pos x="14" y="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406" h="237">
                      <a:moveTo>
                        <a:pt x="16" y="0"/>
                      </a:moveTo>
                      <a:lnTo>
                        <a:pt x="18" y="0"/>
                      </a:lnTo>
                      <a:lnTo>
                        <a:pt x="23" y="1"/>
                      </a:lnTo>
                      <a:lnTo>
                        <a:pt x="31" y="4"/>
                      </a:lnTo>
                      <a:lnTo>
                        <a:pt x="40" y="9"/>
                      </a:lnTo>
                      <a:lnTo>
                        <a:pt x="46" y="12"/>
                      </a:lnTo>
                      <a:lnTo>
                        <a:pt x="59" y="19"/>
                      </a:lnTo>
                      <a:lnTo>
                        <a:pt x="78" y="28"/>
                      </a:lnTo>
                      <a:lnTo>
                        <a:pt x="102" y="40"/>
                      </a:lnTo>
                      <a:lnTo>
                        <a:pt x="129" y="55"/>
                      </a:lnTo>
                      <a:lnTo>
                        <a:pt x="161" y="70"/>
                      </a:lnTo>
                      <a:lnTo>
                        <a:pt x="193" y="86"/>
                      </a:lnTo>
                      <a:lnTo>
                        <a:pt x="227" y="103"/>
                      </a:lnTo>
                      <a:lnTo>
                        <a:pt x="260" y="119"/>
                      </a:lnTo>
                      <a:lnTo>
                        <a:pt x="293" y="135"/>
                      </a:lnTo>
                      <a:lnTo>
                        <a:pt x="323" y="151"/>
                      </a:lnTo>
                      <a:lnTo>
                        <a:pt x="350" y="164"/>
                      </a:lnTo>
                      <a:lnTo>
                        <a:pt x="373" y="175"/>
                      </a:lnTo>
                      <a:lnTo>
                        <a:pt x="390" y="184"/>
                      </a:lnTo>
                      <a:lnTo>
                        <a:pt x="402" y="189"/>
                      </a:lnTo>
                      <a:lnTo>
                        <a:pt x="406" y="192"/>
                      </a:lnTo>
                      <a:lnTo>
                        <a:pt x="406" y="193"/>
                      </a:lnTo>
                      <a:lnTo>
                        <a:pt x="405" y="196"/>
                      </a:lnTo>
                      <a:lnTo>
                        <a:pt x="403" y="200"/>
                      </a:lnTo>
                      <a:lnTo>
                        <a:pt x="401" y="206"/>
                      </a:lnTo>
                      <a:lnTo>
                        <a:pt x="398" y="213"/>
                      </a:lnTo>
                      <a:lnTo>
                        <a:pt x="394" y="220"/>
                      </a:lnTo>
                      <a:lnTo>
                        <a:pt x="391" y="228"/>
                      </a:lnTo>
                      <a:lnTo>
                        <a:pt x="388" y="237"/>
                      </a:lnTo>
                      <a:lnTo>
                        <a:pt x="27" y="57"/>
                      </a:lnTo>
                      <a:lnTo>
                        <a:pt x="23" y="55"/>
                      </a:lnTo>
                      <a:lnTo>
                        <a:pt x="15" y="50"/>
                      </a:lnTo>
                      <a:lnTo>
                        <a:pt x="5" y="47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2" y="41"/>
                      </a:lnTo>
                      <a:lnTo>
                        <a:pt x="4" y="36"/>
                      </a:lnTo>
                      <a:lnTo>
                        <a:pt x="6" y="30"/>
                      </a:lnTo>
                      <a:lnTo>
                        <a:pt x="9" y="23"/>
                      </a:lnTo>
                      <a:lnTo>
                        <a:pt x="12" y="16"/>
                      </a:lnTo>
                      <a:lnTo>
                        <a:pt x="14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9" name="Freeform 152"/>
                <p:cNvSpPr>
                  <a:spLocks/>
                </p:cNvSpPr>
                <p:nvPr/>
              </p:nvSpPr>
              <p:spPr bwMode="auto">
                <a:xfrm>
                  <a:off x="-568" y="2083"/>
                  <a:ext cx="5" cy="11"/>
                </a:xfrm>
                <a:custGeom>
                  <a:avLst/>
                  <a:gdLst/>
                  <a:ahLst/>
                  <a:cxnLst>
                    <a:cxn ang="0">
                      <a:pos x="120" y="4"/>
                    </a:cxn>
                    <a:cxn ang="0">
                      <a:pos x="121" y="10"/>
                    </a:cxn>
                    <a:cxn ang="0">
                      <a:pos x="122" y="19"/>
                    </a:cxn>
                    <a:cxn ang="0">
                      <a:pos x="121" y="34"/>
                    </a:cxn>
                    <a:cxn ang="0">
                      <a:pos x="119" y="50"/>
                    </a:cxn>
                    <a:cxn ang="0">
                      <a:pos x="115" y="68"/>
                    </a:cxn>
                    <a:cxn ang="0">
                      <a:pos x="110" y="90"/>
                    </a:cxn>
                    <a:cxn ang="0">
                      <a:pos x="101" y="111"/>
                    </a:cxn>
                    <a:cxn ang="0">
                      <a:pos x="91" y="134"/>
                    </a:cxn>
                    <a:cxn ang="0">
                      <a:pos x="89" y="138"/>
                    </a:cxn>
                    <a:cxn ang="0">
                      <a:pos x="86" y="142"/>
                    </a:cxn>
                    <a:cxn ang="0">
                      <a:pos x="84" y="147"/>
                    </a:cxn>
                    <a:cxn ang="0">
                      <a:pos x="81" y="153"/>
                    </a:cxn>
                    <a:cxn ang="0">
                      <a:pos x="73" y="165"/>
                    </a:cxn>
                    <a:cxn ang="0">
                      <a:pos x="65" y="179"/>
                    </a:cxn>
                    <a:cxn ang="0">
                      <a:pos x="56" y="192"/>
                    </a:cxn>
                    <a:cxn ang="0">
                      <a:pos x="47" y="204"/>
                    </a:cxn>
                    <a:cxn ang="0">
                      <a:pos x="36" y="216"/>
                    </a:cxn>
                    <a:cxn ang="0">
                      <a:pos x="27" y="225"/>
                    </a:cxn>
                    <a:cxn ang="0">
                      <a:pos x="18" y="231"/>
                    </a:cxn>
                    <a:cxn ang="0">
                      <a:pos x="10" y="233"/>
                    </a:cxn>
                    <a:cxn ang="0">
                      <a:pos x="3" y="230"/>
                    </a:cxn>
                    <a:cxn ang="0">
                      <a:pos x="0" y="220"/>
                    </a:cxn>
                    <a:cxn ang="0">
                      <a:pos x="0" y="203"/>
                    </a:cxn>
                    <a:cxn ang="0">
                      <a:pos x="4" y="183"/>
                    </a:cxn>
                    <a:cxn ang="0">
                      <a:pos x="9" y="160"/>
                    </a:cxn>
                    <a:cxn ang="0">
                      <a:pos x="16" y="137"/>
                    </a:cxn>
                    <a:cxn ang="0">
                      <a:pos x="24" y="114"/>
                    </a:cxn>
                    <a:cxn ang="0">
                      <a:pos x="33" y="95"/>
                    </a:cxn>
                    <a:cxn ang="0">
                      <a:pos x="44" y="75"/>
                    </a:cxn>
                    <a:cxn ang="0">
                      <a:pos x="57" y="56"/>
                    </a:cxn>
                    <a:cxn ang="0">
                      <a:pos x="70" y="39"/>
                    </a:cxn>
                    <a:cxn ang="0">
                      <a:pos x="83" y="23"/>
                    </a:cxn>
                    <a:cxn ang="0">
                      <a:pos x="95" y="11"/>
                    </a:cxn>
                    <a:cxn ang="0">
                      <a:pos x="105" y="3"/>
                    </a:cxn>
                    <a:cxn ang="0">
                      <a:pos x="115" y="0"/>
                    </a:cxn>
                    <a:cxn ang="0">
                      <a:pos x="120" y="4"/>
                    </a:cxn>
                  </a:cxnLst>
                  <a:rect l="0" t="0" r="r" b="b"/>
                  <a:pathLst>
                    <a:path w="122" h="233">
                      <a:moveTo>
                        <a:pt x="120" y="4"/>
                      </a:moveTo>
                      <a:lnTo>
                        <a:pt x="121" y="10"/>
                      </a:lnTo>
                      <a:lnTo>
                        <a:pt x="122" y="19"/>
                      </a:lnTo>
                      <a:lnTo>
                        <a:pt x="121" y="34"/>
                      </a:lnTo>
                      <a:lnTo>
                        <a:pt x="119" y="50"/>
                      </a:lnTo>
                      <a:lnTo>
                        <a:pt x="115" y="68"/>
                      </a:lnTo>
                      <a:lnTo>
                        <a:pt x="110" y="90"/>
                      </a:lnTo>
                      <a:lnTo>
                        <a:pt x="101" y="111"/>
                      </a:lnTo>
                      <a:lnTo>
                        <a:pt x="91" y="134"/>
                      </a:lnTo>
                      <a:lnTo>
                        <a:pt x="89" y="138"/>
                      </a:lnTo>
                      <a:lnTo>
                        <a:pt x="86" y="142"/>
                      </a:lnTo>
                      <a:lnTo>
                        <a:pt x="84" y="147"/>
                      </a:lnTo>
                      <a:lnTo>
                        <a:pt x="81" y="153"/>
                      </a:lnTo>
                      <a:lnTo>
                        <a:pt x="73" y="165"/>
                      </a:lnTo>
                      <a:lnTo>
                        <a:pt x="65" y="179"/>
                      </a:lnTo>
                      <a:lnTo>
                        <a:pt x="56" y="192"/>
                      </a:lnTo>
                      <a:lnTo>
                        <a:pt x="47" y="204"/>
                      </a:lnTo>
                      <a:lnTo>
                        <a:pt x="36" y="216"/>
                      </a:lnTo>
                      <a:lnTo>
                        <a:pt x="27" y="225"/>
                      </a:lnTo>
                      <a:lnTo>
                        <a:pt x="18" y="231"/>
                      </a:lnTo>
                      <a:lnTo>
                        <a:pt x="10" y="233"/>
                      </a:lnTo>
                      <a:lnTo>
                        <a:pt x="3" y="230"/>
                      </a:lnTo>
                      <a:lnTo>
                        <a:pt x="0" y="220"/>
                      </a:lnTo>
                      <a:lnTo>
                        <a:pt x="0" y="203"/>
                      </a:lnTo>
                      <a:lnTo>
                        <a:pt x="4" y="183"/>
                      </a:lnTo>
                      <a:lnTo>
                        <a:pt x="9" y="160"/>
                      </a:lnTo>
                      <a:lnTo>
                        <a:pt x="16" y="137"/>
                      </a:lnTo>
                      <a:lnTo>
                        <a:pt x="24" y="114"/>
                      </a:lnTo>
                      <a:lnTo>
                        <a:pt x="33" y="95"/>
                      </a:lnTo>
                      <a:lnTo>
                        <a:pt x="44" y="75"/>
                      </a:lnTo>
                      <a:lnTo>
                        <a:pt x="57" y="56"/>
                      </a:lnTo>
                      <a:lnTo>
                        <a:pt x="70" y="39"/>
                      </a:lnTo>
                      <a:lnTo>
                        <a:pt x="83" y="23"/>
                      </a:lnTo>
                      <a:lnTo>
                        <a:pt x="95" y="11"/>
                      </a:lnTo>
                      <a:lnTo>
                        <a:pt x="105" y="3"/>
                      </a:lnTo>
                      <a:lnTo>
                        <a:pt x="115" y="0"/>
                      </a:lnTo>
                      <a:lnTo>
                        <a:pt x="120" y="4"/>
                      </a:lnTo>
                      <a:close/>
                    </a:path>
                  </a:pathLst>
                </a:custGeom>
                <a:solidFill>
                  <a:srgbClr val="40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0" name="Freeform 153"/>
                <p:cNvSpPr>
                  <a:spLocks/>
                </p:cNvSpPr>
                <p:nvPr/>
              </p:nvSpPr>
              <p:spPr bwMode="auto">
                <a:xfrm>
                  <a:off x="-515" y="2047"/>
                  <a:ext cx="6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71"/>
                    </a:cxn>
                    <a:cxn ang="0">
                      <a:pos x="131" y="1386"/>
                    </a:cxn>
                    <a:cxn ang="0">
                      <a:pos x="96" y="1373"/>
                    </a:cxn>
                    <a:cxn ang="0">
                      <a:pos x="73" y="1409"/>
                    </a:cxn>
                    <a:cxn ang="0">
                      <a:pos x="1" y="3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1409">
                      <a:moveTo>
                        <a:pt x="0" y="0"/>
                      </a:moveTo>
                      <a:lnTo>
                        <a:pt x="38" y="71"/>
                      </a:lnTo>
                      <a:lnTo>
                        <a:pt x="131" y="1386"/>
                      </a:lnTo>
                      <a:lnTo>
                        <a:pt x="96" y="1373"/>
                      </a:lnTo>
                      <a:lnTo>
                        <a:pt x="73" y="1409"/>
                      </a:lnTo>
                      <a:lnTo>
                        <a:pt x="1" y="3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1" name="Freeform 154"/>
                <p:cNvSpPr>
                  <a:spLocks/>
                </p:cNvSpPr>
                <p:nvPr/>
              </p:nvSpPr>
              <p:spPr bwMode="auto">
                <a:xfrm>
                  <a:off x="-515" y="2047"/>
                  <a:ext cx="6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71"/>
                    </a:cxn>
                    <a:cxn ang="0">
                      <a:pos x="131" y="1386"/>
                    </a:cxn>
                    <a:cxn ang="0">
                      <a:pos x="96" y="1373"/>
                    </a:cxn>
                    <a:cxn ang="0">
                      <a:pos x="73" y="1409"/>
                    </a:cxn>
                    <a:cxn ang="0">
                      <a:pos x="1" y="3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1409">
                      <a:moveTo>
                        <a:pt x="0" y="0"/>
                      </a:moveTo>
                      <a:lnTo>
                        <a:pt x="38" y="71"/>
                      </a:lnTo>
                      <a:lnTo>
                        <a:pt x="131" y="1386"/>
                      </a:lnTo>
                      <a:lnTo>
                        <a:pt x="96" y="1373"/>
                      </a:lnTo>
                      <a:lnTo>
                        <a:pt x="73" y="1409"/>
                      </a:lnTo>
                      <a:lnTo>
                        <a:pt x="1" y="3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2" name="Freeform 155"/>
                <p:cNvSpPr>
                  <a:spLocks/>
                </p:cNvSpPr>
                <p:nvPr/>
              </p:nvSpPr>
              <p:spPr bwMode="auto">
                <a:xfrm>
                  <a:off x="-530" y="2110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95" y="270"/>
                    </a:cxn>
                    <a:cxn ang="0">
                      <a:pos x="517" y="218"/>
                    </a:cxn>
                    <a:cxn ang="0">
                      <a:pos x="25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517" h="270">
                      <a:moveTo>
                        <a:pt x="0" y="55"/>
                      </a:moveTo>
                      <a:lnTo>
                        <a:pt x="495" y="270"/>
                      </a:lnTo>
                      <a:lnTo>
                        <a:pt x="517" y="218"/>
                      </a:lnTo>
                      <a:lnTo>
                        <a:pt x="25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3" name="Freeform 156"/>
                <p:cNvSpPr>
                  <a:spLocks/>
                </p:cNvSpPr>
                <p:nvPr/>
              </p:nvSpPr>
              <p:spPr bwMode="auto">
                <a:xfrm>
                  <a:off x="-530" y="2110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95" y="270"/>
                    </a:cxn>
                    <a:cxn ang="0">
                      <a:pos x="517" y="218"/>
                    </a:cxn>
                    <a:cxn ang="0">
                      <a:pos x="25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517" h="270">
                      <a:moveTo>
                        <a:pt x="0" y="55"/>
                      </a:moveTo>
                      <a:lnTo>
                        <a:pt x="495" y="270"/>
                      </a:lnTo>
                      <a:lnTo>
                        <a:pt x="517" y="218"/>
                      </a:lnTo>
                      <a:lnTo>
                        <a:pt x="25" y="0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4" name="Freeform 157"/>
                <p:cNvSpPr>
                  <a:spLocks/>
                </p:cNvSpPr>
                <p:nvPr/>
              </p:nvSpPr>
              <p:spPr bwMode="auto">
                <a:xfrm>
                  <a:off x="-560" y="2127"/>
                  <a:ext cx="43" cy="42"/>
                </a:xfrm>
                <a:custGeom>
                  <a:avLst/>
                  <a:gdLst/>
                  <a:ahLst/>
                  <a:cxnLst>
                    <a:cxn ang="0">
                      <a:pos x="0" y="900"/>
                    </a:cxn>
                    <a:cxn ang="0">
                      <a:pos x="76" y="882"/>
                    </a:cxn>
                    <a:cxn ang="0">
                      <a:pos x="1114" y="76"/>
                    </a:cxn>
                    <a:cxn ang="0">
                      <a:pos x="1081" y="58"/>
                    </a:cxn>
                    <a:cxn ang="0">
                      <a:pos x="1113" y="0"/>
                    </a:cxn>
                    <a:cxn ang="0">
                      <a:pos x="290" y="649"/>
                    </a:cxn>
                    <a:cxn ang="0">
                      <a:pos x="0" y="900"/>
                    </a:cxn>
                  </a:cxnLst>
                  <a:rect l="0" t="0" r="r" b="b"/>
                  <a:pathLst>
                    <a:path w="1114" h="900">
                      <a:moveTo>
                        <a:pt x="0" y="900"/>
                      </a:moveTo>
                      <a:lnTo>
                        <a:pt x="76" y="882"/>
                      </a:lnTo>
                      <a:lnTo>
                        <a:pt x="1114" y="76"/>
                      </a:lnTo>
                      <a:lnTo>
                        <a:pt x="1081" y="58"/>
                      </a:lnTo>
                      <a:lnTo>
                        <a:pt x="1113" y="0"/>
                      </a:lnTo>
                      <a:lnTo>
                        <a:pt x="290" y="649"/>
                      </a:lnTo>
                      <a:lnTo>
                        <a:pt x="0" y="90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5" name="Freeform 158"/>
                <p:cNvSpPr>
                  <a:spLocks/>
                </p:cNvSpPr>
                <p:nvPr/>
              </p:nvSpPr>
              <p:spPr bwMode="auto">
                <a:xfrm>
                  <a:off x="-560" y="2127"/>
                  <a:ext cx="43" cy="42"/>
                </a:xfrm>
                <a:custGeom>
                  <a:avLst/>
                  <a:gdLst/>
                  <a:ahLst/>
                  <a:cxnLst>
                    <a:cxn ang="0">
                      <a:pos x="0" y="900"/>
                    </a:cxn>
                    <a:cxn ang="0">
                      <a:pos x="76" y="882"/>
                    </a:cxn>
                    <a:cxn ang="0">
                      <a:pos x="1114" y="76"/>
                    </a:cxn>
                    <a:cxn ang="0">
                      <a:pos x="1081" y="58"/>
                    </a:cxn>
                    <a:cxn ang="0">
                      <a:pos x="1113" y="0"/>
                    </a:cxn>
                    <a:cxn ang="0">
                      <a:pos x="290" y="649"/>
                    </a:cxn>
                    <a:cxn ang="0">
                      <a:pos x="0" y="900"/>
                    </a:cxn>
                  </a:cxnLst>
                  <a:rect l="0" t="0" r="r" b="b"/>
                  <a:pathLst>
                    <a:path w="1114" h="900">
                      <a:moveTo>
                        <a:pt x="0" y="900"/>
                      </a:moveTo>
                      <a:lnTo>
                        <a:pt x="76" y="882"/>
                      </a:lnTo>
                      <a:lnTo>
                        <a:pt x="1114" y="76"/>
                      </a:lnTo>
                      <a:lnTo>
                        <a:pt x="1081" y="58"/>
                      </a:lnTo>
                      <a:lnTo>
                        <a:pt x="1113" y="0"/>
                      </a:lnTo>
                      <a:lnTo>
                        <a:pt x="290" y="649"/>
                      </a:lnTo>
                      <a:lnTo>
                        <a:pt x="0" y="9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6" name="Freeform 159"/>
                <p:cNvSpPr>
                  <a:spLocks/>
                </p:cNvSpPr>
                <p:nvPr/>
              </p:nvSpPr>
              <p:spPr bwMode="auto">
                <a:xfrm>
                  <a:off x="-508" y="2118"/>
                  <a:ext cx="6" cy="16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146" y="6"/>
                    </a:cxn>
                    <a:cxn ang="0">
                      <a:pos x="147" y="12"/>
                    </a:cxn>
                    <a:cxn ang="0">
                      <a:pos x="147" y="19"/>
                    </a:cxn>
                    <a:cxn ang="0">
                      <a:pos x="148" y="27"/>
                    </a:cxn>
                    <a:cxn ang="0">
                      <a:pos x="148" y="36"/>
                    </a:cxn>
                    <a:cxn ang="0">
                      <a:pos x="148" y="45"/>
                    </a:cxn>
                    <a:cxn ang="0">
                      <a:pos x="148" y="55"/>
                    </a:cxn>
                    <a:cxn ang="0">
                      <a:pos x="148" y="65"/>
                    </a:cxn>
                    <a:cxn ang="0">
                      <a:pos x="147" y="77"/>
                    </a:cxn>
                    <a:cxn ang="0">
                      <a:pos x="145" y="89"/>
                    </a:cxn>
                    <a:cxn ang="0">
                      <a:pos x="143" y="101"/>
                    </a:cxn>
                    <a:cxn ang="0">
                      <a:pos x="140" y="114"/>
                    </a:cxn>
                    <a:cxn ang="0">
                      <a:pos x="136" y="129"/>
                    </a:cxn>
                    <a:cxn ang="0">
                      <a:pos x="132" y="144"/>
                    </a:cxn>
                    <a:cxn ang="0">
                      <a:pos x="126" y="159"/>
                    </a:cxn>
                    <a:cxn ang="0">
                      <a:pos x="119" y="176"/>
                    </a:cxn>
                    <a:cxn ang="0">
                      <a:pos x="106" y="201"/>
                    </a:cxn>
                    <a:cxn ang="0">
                      <a:pos x="92" y="225"/>
                    </a:cxn>
                    <a:cxn ang="0">
                      <a:pos x="76" y="247"/>
                    </a:cxn>
                    <a:cxn ang="0">
                      <a:pos x="60" y="268"/>
                    </a:cxn>
                    <a:cxn ang="0">
                      <a:pos x="43" y="286"/>
                    </a:cxn>
                    <a:cxn ang="0">
                      <a:pos x="28" y="302"/>
                    </a:cxn>
                    <a:cxn ang="0">
                      <a:pos x="13" y="316"/>
                    </a:cxn>
                    <a:cxn ang="0">
                      <a:pos x="0" y="326"/>
                    </a:cxn>
                    <a:cxn ang="0">
                      <a:pos x="42" y="316"/>
                    </a:cxn>
                    <a:cxn ang="0">
                      <a:pos x="44" y="314"/>
                    </a:cxn>
                    <a:cxn ang="0">
                      <a:pos x="50" y="309"/>
                    </a:cxn>
                    <a:cxn ang="0">
                      <a:pos x="60" y="299"/>
                    </a:cxn>
                    <a:cxn ang="0">
                      <a:pos x="72" y="286"/>
                    </a:cxn>
                    <a:cxn ang="0">
                      <a:pos x="87" y="269"/>
                    </a:cxn>
                    <a:cxn ang="0">
                      <a:pos x="102" y="246"/>
                    </a:cxn>
                    <a:cxn ang="0">
                      <a:pos x="120" y="219"/>
                    </a:cxn>
                    <a:cxn ang="0">
                      <a:pos x="138" y="186"/>
                    </a:cxn>
                    <a:cxn ang="0">
                      <a:pos x="148" y="163"/>
                    </a:cxn>
                    <a:cxn ang="0">
                      <a:pos x="155" y="141"/>
                    </a:cxn>
                    <a:cxn ang="0">
                      <a:pos x="160" y="118"/>
                    </a:cxn>
                    <a:cxn ang="0">
                      <a:pos x="164" y="97"/>
                    </a:cxn>
                    <a:cxn ang="0">
                      <a:pos x="165" y="78"/>
                    </a:cxn>
                    <a:cxn ang="0">
                      <a:pos x="166" y="61"/>
                    </a:cxn>
                    <a:cxn ang="0">
                      <a:pos x="166" y="49"/>
                    </a:cxn>
                    <a:cxn ang="0">
                      <a:pos x="165" y="41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166" h="326">
                      <a:moveTo>
                        <a:pt x="146" y="0"/>
                      </a:moveTo>
                      <a:lnTo>
                        <a:pt x="146" y="6"/>
                      </a:lnTo>
                      <a:lnTo>
                        <a:pt x="147" y="12"/>
                      </a:lnTo>
                      <a:lnTo>
                        <a:pt x="147" y="19"/>
                      </a:lnTo>
                      <a:lnTo>
                        <a:pt x="148" y="27"/>
                      </a:lnTo>
                      <a:lnTo>
                        <a:pt x="148" y="36"/>
                      </a:lnTo>
                      <a:lnTo>
                        <a:pt x="148" y="45"/>
                      </a:lnTo>
                      <a:lnTo>
                        <a:pt x="148" y="55"/>
                      </a:lnTo>
                      <a:lnTo>
                        <a:pt x="148" y="65"/>
                      </a:lnTo>
                      <a:lnTo>
                        <a:pt x="147" y="77"/>
                      </a:lnTo>
                      <a:lnTo>
                        <a:pt x="145" y="89"/>
                      </a:lnTo>
                      <a:lnTo>
                        <a:pt x="143" y="101"/>
                      </a:lnTo>
                      <a:lnTo>
                        <a:pt x="140" y="114"/>
                      </a:lnTo>
                      <a:lnTo>
                        <a:pt x="136" y="129"/>
                      </a:lnTo>
                      <a:lnTo>
                        <a:pt x="132" y="144"/>
                      </a:lnTo>
                      <a:lnTo>
                        <a:pt x="126" y="159"/>
                      </a:lnTo>
                      <a:lnTo>
                        <a:pt x="119" y="176"/>
                      </a:lnTo>
                      <a:lnTo>
                        <a:pt x="106" y="201"/>
                      </a:lnTo>
                      <a:lnTo>
                        <a:pt x="92" y="225"/>
                      </a:lnTo>
                      <a:lnTo>
                        <a:pt x="76" y="247"/>
                      </a:lnTo>
                      <a:lnTo>
                        <a:pt x="60" y="268"/>
                      </a:lnTo>
                      <a:lnTo>
                        <a:pt x="43" y="286"/>
                      </a:lnTo>
                      <a:lnTo>
                        <a:pt x="28" y="302"/>
                      </a:lnTo>
                      <a:lnTo>
                        <a:pt x="13" y="316"/>
                      </a:lnTo>
                      <a:lnTo>
                        <a:pt x="0" y="326"/>
                      </a:lnTo>
                      <a:lnTo>
                        <a:pt x="42" y="316"/>
                      </a:lnTo>
                      <a:lnTo>
                        <a:pt x="44" y="314"/>
                      </a:lnTo>
                      <a:lnTo>
                        <a:pt x="50" y="309"/>
                      </a:lnTo>
                      <a:lnTo>
                        <a:pt x="60" y="299"/>
                      </a:lnTo>
                      <a:lnTo>
                        <a:pt x="72" y="286"/>
                      </a:lnTo>
                      <a:lnTo>
                        <a:pt x="87" y="269"/>
                      </a:lnTo>
                      <a:lnTo>
                        <a:pt x="102" y="246"/>
                      </a:lnTo>
                      <a:lnTo>
                        <a:pt x="120" y="219"/>
                      </a:lnTo>
                      <a:lnTo>
                        <a:pt x="138" y="186"/>
                      </a:lnTo>
                      <a:lnTo>
                        <a:pt x="148" y="163"/>
                      </a:lnTo>
                      <a:lnTo>
                        <a:pt x="155" y="141"/>
                      </a:lnTo>
                      <a:lnTo>
                        <a:pt x="160" y="118"/>
                      </a:lnTo>
                      <a:lnTo>
                        <a:pt x="164" y="97"/>
                      </a:lnTo>
                      <a:lnTo>
                        <a:pt x="165" y="78"/>
                      </a:lnTo>
                      <a:lnTo>
                        <a:pt x="166" y="61"/>
                      </a:lnTo>
                      <a:lnTo>
                        <a:pt x="166" y="49"/>
                      </a:lnTo>
                      <a:lnTo>
                        <a:pt x="165" y="41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7" name="Freeform 160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5" y="35"/>
                    </a:cxn>
                    <a:cxn ang="0">
                      <a:pos x="9" y="38"/>
                    </a:cxn>
                    <a:cxn ang="0">
                      <a:pos x="13" y="40"/>
                    </a:cxn>
                    <a:cxn ang="0">
                      <a:pos x="18" y="41"/>
                    </a:cxn>
                    <a:cxn ang="0">
                      <a:pos x="25" y="39"/>
                    </a:cxn>
                    <a:cxn ang="0">
                      <a:pos x="31" y="35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5" y="12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1" y="12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1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6" h="41">
                      <a:moveTo>
                        <a:pt x="2" y="30"/>
                      </a:moveTo>
                      <a:lnTo>
                        <a:pt x="5" y="35"/>
                      </a:lnTo>
                      <a:lnTo>
                        <a:pt x="9" y="38"/>
                      </a:lnTo>
                      <a:lnTo>
                        <a:pt x="13" y="40"/>
                      </a:lnTo>
                      <a:lnTo>
                        <a:pt x="18" y="41"/>
                      </a:lnTo>
                      <a:lnTo>
                        <a:pt x="25" y="39"/>
                      </a:lnTo>
                      <a:lnTo>
                        <a:pt x="31" y="35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5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1" y="12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close/>
                    </a:path>
                  </a:pathLst>
                </a:custGeom>
                <a:solidFill>
                  <a:srgbClr val="A5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8" name="Freeform 161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2" y="30"/>
                    </a:cxn>
                    <a:cxn ang="0">
                      <a:pos x="5" y="35"/>
                    </a:cxn>
                    <a:cxn ang="0">
                      <a:pos x="9" y="38"/>
                    </a:cxn>
                    <a:cxn ang="0">
                      <a:pos x="13" y="40"/>
                    </a:cxn>
                    <a:cxn ang="0">
                      <a:pos x="18" y="41"/>
                    </a:cxn>
                    <a:cxn ang="0">
                      <a:pos x="18" y="41"/>
                    </a:cxn>
                    <a:cxn ang="0">
                      <a:pos x="25" y="39"/>
                    </a:cxn>
                    <a:cxn ang="0">
                      <a:pos x="31" y="35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6" y="21"/>
                    </a:cxn>
                    <a:cxn ang="0">
                      <a:pos x="35" y="12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1" y="12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1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6" h="41">
                      <a:moveTo>
                        <a:pt x="2" y="30"/>
                      </a:moveTo>
                      <a:lnTo>
                        <a:pt x="2" y="30"/>
                      </a:lnTo>
                      <a:lnTo>
                        <a:pt x="5" y="35"/>
                      </a:lnTo>
                      <a:lnTo>
                        <a:pt x="9" y="38"/>
                      </a:lnTo>
                      <a:lnTo>
                        <a:pt x="13" y="40"/>
                      </a:lnTo>
                      <a:lnTo>
                        <a:pt x="18" y="41"/>
                      </a:lnTo>
                      <a:lnTo>
                        <a:pt x="18" y="41"/>
                      </a:lnTo>
                      <a:lnTo>
                        <a:pt x="25" y="39"/>
                      </a:lnTo>
                      <a:lnTo>
                        <a:pt x="31" y="35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35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1" y="12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9" name="Freeform 162"/>
                <p:cNvSpPr>
                  <a:spLocks/>
                </p:cNvSpPr>
                <p:nvPr/>
              </p:nvSpPr>
              <p:spPr bwMode="auto">
                <a:xfrm>
                  <a:off x="-514" y="213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12" y="36"/>
                    </a:cxn>
                    <a:cxn ang="0">
                      <a:pos x="8" y="34"/>
                    </a:cxn>
                    <a:cxn ang="0">
                      <a:pos x="5" y="31"/>
                    </a:cxn>
                    <a:cxn ang="0">
                      <a:pos x="2" y="27"/>
                    </a:cxn>
                    <a:cxn ang="0">
                      <a:pos x="1" y="25"/>
                    </a:cxn>
                    <a:cxn ang="0">
                      <a:pos x="1" y="23"/>
                    </a:cxn>
                    <a:cxn ang="0">
                      <a:pos x="0" y="21"/>
                    </a:cxn>
                    <a:cxn ang="0">
                      <a:pos x="0" y="19"/>
                    </a:cxn>
                    <a:cxn ang="0">
                      <a:pos x="1" y="11"/>
                    </a:cxn>
                    <a:cxn ang="0">
                      <a:pos x="5" y="5"/>
                    </a:cxn>
                    <a:cxn ang="0">
                      <a:pos x="10" y="1"/>
                    </a:cxn>
                    <a:cxn ang="0">
                      <a:pos x="16" y="0"/>
                    </a:cxn>
                    <a:cxn ang="0">
                      <a:pos x="22" y="1"/>
                    </a:cxn>
                    <a:cxn ang="0">
                      <a:pos x="27" y="5"/>
                    </a:cxn>
                    <a:cxn ang="0">
                      <a:pos x="31" y="11"/>
                    </a:cxn>
                    <a:cxn ang="0">
                      <a:pos x="32" y="19"/>
                    </a:cxn>
                    <a:cxn ang="0">
                      <a:pos x="31" y="26"/>
                    </a:cxn>
                    <a:cxn ang="0">
                      <a:pos x="27" y="32"/>
                    </a:cxn>
                    <a:cxn ang="0">
                      <a:pos x="22" y="3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32" h="37">
                      <a:moveTo>
                        <a:pt x="16" y="37"/>
                      </a:moveTo>
                      <a:lnTo>
                        <a:pt x="12" y="36"/>
                      </a:lnTo>
                      <a:lnTo>
                        <a:pt x="8" y="34"/>
                      </a:lnTo>
                      <a:lnTo>
                        <a:pt x="5" y="31"/>
                      </a:lnTo>
                      <a:lnTo>
                        <a:pt x="2" y="27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5" y="5"/>
                      </a:lnTo>
                      <a:lnTo>
                        <a:pt x="10" y="1"/>
                      </a:lnTo>
                      <a:lnTo>
                        <a:pt x="16" y="0"/>
                      </a:lnTo>
                      <a:lnTo>
                        <a:pt x="22" y="1"/>
                      </a:lnTo>
                      <a:lnTo>
                        <a:pt x="27" y="5"/>
                      </a:lnTo>
                      <a:lnTo>
                        <a:pt x="31" y="11"/>
                      </a:lnTo>
                      <a:lnTo>
                        <a:pt x="32" y="19"/>
                      </a:lnTo>
                      <a:lnTo>
                        <a:pt x="31" y="26"/>
                      </a:lnTo>
                      <a:lnTo>
                        <a:pt x="27" y="32"/>
                      </a:lnTo>
                      <a:lnTo>
                        <a:pt x="22" y="36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B0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0" name="Freeform 163"/>
                <p:cNvSpPr>
                  <a:spLocks/>
                </p:cNvSpPr>
                <p:nvPr/>
              </p:nvSpPr>
              <p:spPr bwMode="auto">
                <a:xfrm>
                  <a:off x="-513" y="2134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10" y="31"/>
                    </a:cxn>
                    <a:cxn ang="0">
                      <a:pos x="7" y="30"/>
                    </a:cxn>
                    <a:cxn ang="0">
                      <a:pos x="4" y="28"/>
                    </a:cxn>
                    <a:cxn ang="0">
                      <a:pos x="2" y="25"/>
                    </a:cxn>
                    <a:cxn ang="0">
                      <a:pos x="1" y="23"/>
                    </a:cxn>
                    <a:cxn ang="0">
                      <a:pos x="1" y="21"/>
                    </a:cxn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1" y="9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9" y="1"/>
                    </a:cxn>
                    <a:cxn ang="0">
                      <a:pos x="23" y="4"/>
                    </a:cxn>
                    <a:cxn ang="0">
                      <a:pos x="26" y="9"/>
                    </a:cxn>
                    <a:cxn ang="0">
                      <a:pos x="27" y="16"/>
                    </a:cxn>
                    <a:cxn ang="0">
                      <a:pos x="26" y="22"/>
                    </a:cxn>
                    <a:cxn ang="0">
                      <a:pos x="23" y="27"/>
                    </a:cxn>
                    <a:cxn ang="0">
                      <a:pos x="19" y="31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27" h="32">
                      <a:moveTo>
                        <a:pt x="13" y="32"/>
                      </a:moveTo>
                      <a:lnTo>
                        <a:pt x="10" y="31"/>
                      </a:lnTo>
                      <a:lnTo>
                        <a:pt x="7" y="30"/>
                      </a:lnTo>
                      <a:lnTo>
                        <a:pt x="4" y="28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4"/>
                      </a:lnTo>
                      <a:lnTo>
                        <a:pt x="26" y="9"/>
                      </a:lnTo>
                      <a:lnTo>
                        <a:pt x="27" y="16"/>
                      </a:lnTo>
                      <a:lnTo>
                        <a:pt x="26" y="22"/>
                      </a:lnTo>
                      <a:lnTo>
                        <a:pt x="23" y="27"/>
                      </a:lnTo>
                      <a:lnTo>
                        <a:pt x="19" y="31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BB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1" name="Freeform 164"/>
                <p:cNvSpPr>
                  <a:spLocks/>
                </p:cNvSpPr>
                <p:nvPr/>
              </p:nvSpPr>
              <p:spPr bwMode="auto">
                <a:xfrm>
                  <a:off x="-513" y="2134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12" y="27"/>
                    </a:cxn>
                    <a:cxn ang="0">
                      <a:pos x="9" y="27"/>
                    </a:cxn>
                    <a:cxn ang="0">
                      <a:pos x="7" y="26"/>
                    </a:cxn>
                    <a:cxn ang="0">
                      <a:pos x="4" y="24"/>
                    </a:cxn>
                    <a:cxn ang="0">
                      <a:pos x="2" y="22"/>
                    </a:cxn>
                    <a:cxn ang="0">
                      <a:pos x="1" y="20"/>
                    </a:cxn>
                    <a:cxn ang="0">
                      <a:pos x="1" y="18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1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2" y="0"/>
                    </a:cxn>
                    <a:cxn ang="0">
                      <a:pos x="16" y="1"/>
                    </a:cxn>
                    <a:cxn ang="0">
                      <a:pos x="20" y="4"/>
                    </a:cxn>
                    <a:cxn ang="0">
                      <a:pos x="22" y="8"/>
                    </a:cxn>
                    <a:cxn ang="0">
                      <a:pos x="23" y="14"/>
                    </a:cxn>
                    <a:cxn ang="0">
                      <a:pos x="22" y="19"/>
                    </a:cxn>
                    <a:cxn ang="0">
                      <a:pos x="20" y="23"/>
                    </a:cxn>
                    <a:cxn ang="0">
                      <a:pos x="16" y="26"/>
                    </a:cxn>
                    <a:cxn ang="0">
                      <a:pos x="12" y="27"/>
                    </a:cxn>
                  </a:cxnLst>
                  <a:rect l="0" t="0" r="r" b="b"/>
                  <a:pathLst>
                    <a:path w="23" h="27">
                      <a:moveTo>
                        <a:pt x="12" y="27"/>
                      </a:move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23" y="14"/>
                      </a:lnTo>
                      <a:lnTo>
                        <a:pt x="22" y="19"/>
                      </a:lnTo>
                      <a:lnTo>
                        <a:pt x="20" y="23"/>
                      </a:lnTo>
                      <a:lnTo>
                        <a:pt x="16" y="26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C4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" name="Freeform 165"/>
                <p:cNvSpPr>
                  <a:spLocks/>
                </p:cNvSpPr>
                <p:nvPr/>
              </p:nvSpPr>
              <p:spPr bwMode="auto">
                <a:xfrm>
                  <a:off x="-513" y="213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9" y="22"/>
                    </a:cxn>
                    <a:cxn ang="0">
                      <a:pos x="7" y="22"/>
                    </a:cxn>
                    <a:cxn ang="0">
                      <a:pos x="5" y="21"/>
                    </a:cxn>
                    <a:cxn ang="0">
                      <a:pos x="4" y="20"/>
                    </a:cxn>
                    <a:cxn ang="0">
                      <a:pos x="2" y="18"/>
                    </a:cxn>
                    <a:cxn ang="0">
                      <a:pos x="1" y="17"/>
                    </a:cxn>
                    <a:cxn ang="0">
                      <a:pos x="1" y="15"/>
                    </a:cxn>
                    <a:cxn ang="0">
                      <a:pos x="0" y="14"/>
                    </a:cxn>
                    <a:cxn ang="0">
                      <a:pos x="0" y="11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5" y="1"/>
                    </a:cxn>
                    <a:cxn ang="0">
                      <a:pos x="9" y="0"/>
                    </a:cxn>
                    <a:cxn ang="0">
                      <a:pos x="13" y="1"/>
                    </a:cxn>
                    <a:cxn ang="0">
                      <a:pos x="16" y="3"/>
                    </a:cxn>
                    <a:cxn ang="0">
                      <a:pos x="18" y="7"/>
                    </a:cxn>
                    <a:cxn ang="0">
                      <a:pos x="19" y="11"/>
                    </a:cxn>
                    <a:cxn ang="0">
                      <a:pos x="18" y="16"/>
                    </a:cxn>
                    <a:cxn ang="0">
                      <a:pos x="16" y="19"/>
                    </a:cxn>
                    <a:cxn ang="0">
                      <a:pos x="13" y="21"/>
                    </a:cxn>
                    <a:cxn ang="0">
                      <a:pos x="9" y="22"/>
                    </a:cxn>
                  </a:cxnLst>
                  <a:rect l="0" t="0" r="r" b="b"/>
                  <a:pathLst>
                    <a:path w="19" h="22">
                      <a:moveTo>
                        <a:pt x="9" y="22"/>
                      </a:moveTo>
                      <a:lnTo>
                        <a:pt x="7" y="22"/>
                      </a:lnTo>
                      <a:lnTo>
                        <a:pt x="5" y="21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18" y="7"/>
                      </a:lnTo>
                      <a:lnTo>
                        <a:pt x="19" y="11"/>
                      </a:lnTo>
                      <a:lnTo>
                        <a:pt x="18" y="16"/>
                      </a:lnTo>
                      <a:lnTo>
                        <a:pt x="16" y="19"/>
                      </a:lnTo>
                      <a:lnTo>
                        <a:pt x="13" y="21"/>
                      </a:lnTo>
                      <a:lnTo>
                        <a:pt x="9" y="22"/>
                      </a:lnTo>
                      <a:close/>
                    </a:path>
                  </a:pathLst>
                </a:custGeom>
                <a:solidFill>
                  <a:srgbClr val="CF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" name="Freeform 166"/>
                <p:cNvSpPr>
                  <a:spLocks/>
                </p:cNvSpPr>
                <p:nvPr/>
              </p:nvSpPr>
              <p:spPr bwMode="auto">
                <a:xfrm>
                  <a:off x="-513" y="213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3" y="15"/>
                    </a:cxn>
                    <a:cxn ang="0">
                      <a:pos x="4" y="16"/>
                    </a:cxn>
                    <a:cxn ang="0">
                      <a:pos x="6" y="17"/>
                    </a:cxn>
                    <a:cxn ang="0">
                      <a:pos x="7" y="17"/>
                    </a:cxn>
                    <a:cxn ang="0">
                      <a:pos x="10" y="16"/>
                    </a:cxn>
                    <a:cxn ang="0">
                      <a:pos x="12" y="14"/>
                    </a:cxn>
                    <a:cxn ang="0">
                      <a:pos x="13" y="12"/>
                    </a:cxn>
                    <a:cxn ang="0">
                      <a:pos x="14" y="8"/>
                    </a:cxn>
                    <a:cxn ang="0">
                      <a:pos x="13" y="5"/>
                    </a:cxn>
                    <a:cxn ang="0">
                      <a:pos x="12" y="2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13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4" h="17">
                      <a:moveTo>
                        <a:pt x="2" y="14"/>
                      </a:move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8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4" name="Freeform 167"/>
                <p:cNvSpPr>
                  <a:spLocks/>
                </p:cNvSpPr>
                <p:nvPr/>
              </p:nvSpPr>
              <p:spPr bwMode="auto">
                <a:xfrm>
                  <a:off x="-495" y="212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5" y="12"/>
                    </a:cxn>
                    <a:cxn ang="0">
                      <a:pos x="9" y="9"/>
                    </a:cxn>
                    <a:cxn ang="0">
                      <a:pos x="10" y="4"/>
                    </a:cxn>
                    <a:cxn ang="0">
                      <a:pos x="6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0" h="12">
                      <a:moveTo>
                        <a:pt x="0" y="12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" name="Freeform 168"/>
                <p:cNvSpPr>
                  <a:spLocks/>
                </p:cNvSpPr>
                <p:nvPr/>
              </p:nvSpPr>
              <p:spPr bwMode="auto">
                <a:xfrm>
                  <a:off x="-502" y="2125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0" y="12"/>
                    </a:cxn>
                    <a:cxn ang="0">
                      <a:pos x="185" y="108"/>
                    </a:cxn>
                    <a:cxn ang="0">
                      <a:pos x="191" y="96"/>
                    </a:cxn>
                    <a:cxn ang="0">
                      <a:pos x="6" y="0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191" h="108">
                      <a:moveTo>
                        <a:pt x="3" y="6"/>
                      </a:moveTo>
                      <a:lnTo>
                        <a:pt x="0" y="12"/>
                      </a:lnTo>
                      <a:lnTo>
                        <a:pt x="185" y="108"/>
                      </a:lnTo>
                      <a:lnTo>
                        <a:pt x="191" y="96"/>
                      </a:lnTo>
                      <a:lnTo>
                        <a:pt x="6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6" name="Freeform 169"/>
                <p:cNvSpPr>
                  <a:spLocks/>
                </p:cNvSpPr>
                <p:nvPr/>
              </p:nvSpPr>
              <p:spPr bwMode="auto">
                <a:xfrm>
                  <a:off x="-503" y="21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1" y="3"/>
                    </a:cxn>
                    <a:cxn ang="0">
                      <a:pos x="0" y="8"/>
                    </a:cxn>
                    <a:cxn ang="0">
                      <a:pos x="4" y="1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7" name="Freeform 170"/>
                <p:cNvSpPr>
                  <a:spLocks/>
                </p:cNvSpPr>
                <p:nvPr/>
              </p:nvSpPr>
              <p:spPr bwMode="auto">
                <a:xfrm>
                  <a:off x="-532" y="220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3" y="1"/>
                    </a:cxn>
                    <a:cxn ang="0">
                      <a:pos x="0" y="5"/>
                    </a:cxn>
                    <a:cxn ang="0">
                      <a:pos x="1" y="11"/>
                    </a:cxn>
                    <a:cxn ang="0">
                      <a:pos x="5" y="14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14">
                      <a:moveTo>
                        <a:pt x="9" y="0"/>
                      </a:move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5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" name="Freeform 171"/>
                <p:cNvSpPr>
                  <a:spLocks/>
                </p:cNvSpPr>
                <p:nvPr/>
              </p:nvSpPr>
              <p:spPr bwMode="auto">
                <a:xfrm>
                  <a:off x="-532" y="2203"/>
                  <a:ext cx="17" cy="6"/>
                </a:xfrm>
                <a:custGeom>
                  <a:avLst/>
                  <a:gdLst/>
                  <a:ahLst/>
                  <a:cxnLst>
                    <a:cxn ang="0">
                      <a:pos x="439" y="108"/>
                    </a:cxn>
                    <a:cxn ang="0">
                      <a:pos x="442" y="108"/>
                    </a:cxn>
                    <a:cxn ang="0">
                      <a:pos x="4" y="0"/>
                    </a:cxn>
                    <a:cxn ang="0">
                      <a:pos x="0" y="14"/>
                    </a:cxn>
                    <a:cxn ang="0">
                      <a:pos x="438" y="123"/>
                    </a:cxn>
                    <a:cxn ang="0">
                      <a:pos x="441" y="123"/>
                    </a:cxn>
                    <a:cxn ang="0">
                      <a:pos x="438" y="123"/>
                    </a:cxn>
                    <a:cxn ang="0">
                      <a:pos x="440" y="123"/>
                    </a:cxn>
                    <a:cxn ang="0">
                      <a:pos x="441" y="123"/>
                    </a:cxn>
                    <a:cxn ang="0">
                      <a:pos x="439" y="108"/>
                    </a:cxn>
                  </a:cxnLst>
                  <a:rect l="0" t="0" r="r" b="b"/>
                  <a:pathLst>
                    <a:path w="442" h="123">
                      <a:moveTo>
                        <a:pt x="439" y="108"/>
                      </a:moveTo>
                      <a:lnTo>
                        <a:pt x="442" y="108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438" y="123"/>
                      </a:lnTo>
                      <a:lnTo>
                        <a:pt x="441" y="123"/>
                      </a:lnTo>
                      <a:lnTo>
                        <a:pt x="438" y="123"/>
                      </a:lnTo>
                      <a:lnTo>
                        <a:pt x="440" y="123"/>
                      </a:lnTo>
                      <a:lnTo>
                        <a:pt x="441" y="123"/>
                      </a:lnTo>
                      <a:lnTo>
                        <a:pt x="439" y="108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9" name="Freeform 172"/>
                <p:cNvSpPr>
                  <a:spLocks/>
                </p:cNvSpPr>
                <p:nvPr/>
              </p:nvSpPr>
              <p:spPr bwMode="auto">
                <a:xfrm>
                  <a:off x="-515" y="2204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496" y="7"/>
                    </a:cxn>
                    <a:cxn ang="0">
                      <a:pos x="495" y="0"/>
                    </a:cxn>
                    <a:cxn ang="0">
                      <a:pos x="0" y="102"/>
                    </a:cxn>
                    <a:cxn ang="0">
                      <a:pos x="2" y="117"/>
                    </a:cxn>
                    <a:cxn ang="0">
                      <a:pos x="497" y="14"/>
                    </a:cxn>
                    <a:cxn ang="0">
                      <a:pos x="496" y="7"/>
                    </a:cxn>
                  </a:cxnLst>
                  <a:rect l="0" t="0" r="r" b="b"/>
                  <a:pathLst>
                    <a:path w="497" h="117">
                      <a:moveTo>
                        <a:pt x="496" y="7"/>
                      </a:moveTo>
                      <a:lnTo>
                        <a:pt x="495" y="0"/>
                      </a:lnTo>
                      <a:lnTo>
                        <a:pt x="0" y="102"/>
                      </a:lnTo>
                      <a:lnTo>
                        <a:pt x="2" y="117"/>
                      </a:lnTo>
                      <a:lnTo>
                        <a:pt x="497" y="14"/>
                      </a:lnTo>
                      <a:lnTo>
                        <a:pt x="496" y="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" name="Freeform 173"/>
                <p:cNvSpPr>
                  <a:spLocks/>
                </p:cNvSpPr>
                <p:nvPr/>
              </p:nvSpPr>
              <p:spPr bwMode="auto">
                <a:xfrm>
                  <a:off x="-496" y="220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7" y="11"/>
                    </a:cxn>
                    <a:cxn ang="0">
                      <a:pos x="8" y="6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8" h="14">
                      <a:moveTo>
                        <a:pt x="2" y="14"/>
                      </a:moveTo>
                      <a:lnTo>
                        <a:pt x="7" y="11"/>
                      </a:lnTo>
                      <a:lnTo>
                        <a:pt x="8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" name="Freeform 174"/>
                <p:cNvSpPr>
                  <a:spLocks/>
                </p:cNvSpPr>
                <p:nvPr/>
              </p:nvSpPr>
              <p:spPr bwMode="auto">
                <a:xfrm>
                  <a:off x="-555" y="2206"/>
                  <a:ext cx="32" cy="12"/>
                </a:xfrm>
                <a:custGeom>
                  <a:avLst/>
                  <a:gdLst/>
                  <a:ahLst/>
                  <a:cxnLst>
                    <a:cxn ang="0">
                      <a:pos x="813" y="0"/>
                    </a:cxn>
                    <a:cxn ang="0">
                      <a:pos x="0" y="168"/>
                    </a:cxn>
                    <a:cxn ang="0">
                      <a:pos x="16" y="254"/>
                    </a:cxn>
                    <a:cxn ang="0">
                      <a:pos x="826" y="87"/>
                    </a:cxn>
                    <a:cxn ang="0">
                      <a:pos x="833" y="84"/>
                    </a:cxn>
                    <a:cxn ang="0">
                      <a:pos x="839" y="79"/>
                    </a:cxn>
                    <a:cxn ang="0">
                      <a:pos x="843" y="72"/>
                    </a:cxn>
                    <a:cxn ang="0">
                      <a:pos x="846" y="65"/>
                    </a:cxn>
                    <a:cxn ang="0">
                      <a:pos x="847" y="57"/>
                    </a:cxn>
                    <a:cxn ang="0">
                      <a:pos x="848" y="51"/>
                    </a:cxn>
                    <a:cxn ang="0">
                      <a:pos x="848" y="45"/>
                    </a:cxn>
                    <a:cxn ang="0">
                      <a:pos x="847" y="40"/>
                    </a:cxn>
                    <a:cxn ang="0">
                      <a:pos x="846" y="35"/>
                    </a:cxn>
                    <a:cxn ang="0">
                      <a:pos x="844" y="29"/>
                    </a:cxn>
                    <a:cxn ang="0">
                      <a:pos x="842" y="23"/>
                    </a:cxn>
                    <a:cxn ang="0">
                      <a:pos x="838" y="15"/>
                    </a:cxn>
                    <a:cxn ang="0">
                      <a:pos x="834" y="9"/>
                    </a:cxn>
                    <a:cxn ang="0">
                      <a:pos x="829" y="4"/>
                    </a:cxn>
                    <a:cxn ang="0">
                      <a:pos x="821" y="1"/>
                    </a:cxn>
                    <a:cxn ang="0">
                      <a:pos x="813" y="0"/>
                    </a:cxn>
                  </a:cxnLst>
                  <a:rect l="0" t="0" r="r" b="b"/>
                  <a:pathLst>
                    <a:path w="848" h="254">
                      <a:moveTo>
                        <a:pt x="813" y="0"/>
                      </a:moveTo>
                      <a:lnTo>
                        <a:pt x="0" y="168"/>
                      </a:lnTo>
                      <a:lnTo>
                        <a:pt x="16" y="254"/>
                      </a:lnTo>
                      <a:lnTo>
                        <a:pt x="826" y="87"/>
                      </a:lnTo>
                      <a:lnTo>
                        <a:pt x="833" y="84"/>
                      </a:lnTo>
                      <a:lnTo>
                        <a:pt x="839" y="79"/>
                      </a:lnTo>
                      <a:lnTo>
                        <a:pt x="843" y="72"/>
                      </a:lnTo>
                      <a:lnTo>
                        <a:pt x="846" y="65"/>
                      </a:lnTo>
                      <a:lnTo>
                        <a:pt x="847" y="57"/>
                      </a:lnTo>
                      <a:lnTo>
                        <a:pt x="848" y="51"/>
                      </a:lnTo>
                      <a:lnTo>
                        <a:pt x="848" y="45"/>
                      </a:lnTo>
                      <a:lnTo>
                        <a:pt x="847" y="40"/>
                      </a:lnTo>
                      <a:lnTo>
                        <a:pt x="846" y="35"/>
                      </a:lnTo>
                      <a:lnTo>
                        <a:pt x="844" y="29"/>
                      </a:lnTo>
                      <a:lnTo>
                        <a:pt x="842" y="23"/>
                      </a:lnTo>
                      <a:lnTo>
                        <a:pt x="838" y="15"/>
                      </a:lnTo>
                      <a:lnTo>
                        <a:pt x="834" y="9"/>
                      </a:lnTo>
                      <a:lnTo>
                        <a:pt x="829" y="4"/>
                      </a:lnTo>
                      <a:lnTo>
                        <a:pt x="821" y="1"/>
                      </a:lnTo>
                      <a:lnTo>
                        <a:pt x="813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2" name="Freeform 175"/>
                <p:cNvSpPr>
                  <a:spLocks/>
                </p:cNvSpPr>
                <p:nvPr/>
              </p:nvSpPr>
              <p:spPr bwMode="auto">
                <a:xfrm>
                  <a:off x="-555" y="2206"/>
                  <a:ext cx="32" cy="12"/>
                </a:xfrm>
                <a:custGeom>
                  <a:avLst/>
                  <a:gdLst/>
                  <a:ahLst/>
                  <a:cxnLst>
                    <a:cxn ang="0">
                      <a:pos x="813" y="0"/>
                    </a:cxn>
                    <a:cxn ang="0">
                      <a:pos x="0" y="168"/>
                    </a:cxn>
                    <a:cxn ang="0">
                      <a:pos x="16" y="254"/>
                    </a:cxn>
                    <a:cxn ang="0">
                      <a:pos x="826" y="87"/>
                    </a:cxn>
                    <a:cxn ang="0">
                      <a:pos x="826" y="87"/>
                    </a:cxn>
                    <a:cxn ang="0">
                      <a:pos x="833" y="84"/>
                    </a:cxn>
                    <a:cxn ang="0">
                      <a:pos x="839" y="79"/>
                    </a:cxn>
                    <a:cxn ang="0">
                      <a:pos x="843" y="72"/>
                    </a:cxn>
                    <a:cxn ang="0">
                      <a:pos x="846" y="65"/>
                    </a:cxn>
                    <a:cxn ang="0">
                      <a:pos x="847" y="57"/>
                    </a:cxn>
                    <a:cxn ang="0">
                      <a:pos x="848" y="51"/>
                    </a:cxn>
                    <a:cxn ang="0">
                      <a:pos x="848" y="45"/>
                    </a:cxn>
                    <a:cxn ang="0">
                      <a:pos x="847" y="40"/>
                    </a:cxn>
                    <a:cxn ang="0">
                      <a:pos x="847" y="40"/>
                    </a:cxn>
                    <a:cxn ang="0">
                      <a:pos x="846" y="35"/>
                    </a:cxn>
                    <a:cxn ang="0">
                      <a:pos x="844" y="29"/>
                    </a:cxn>
                    <a:cxn ang="0">
                      <a:pos x="842" y="23"/>
                    </a:cxn>
                    <a:cxn ang="0">
                      <a:pos x="838" y="15"/>
                    </a:cxn>
                    <a:cxn ang="0">
                      <a:pos x="834" y="9"/>
                    </a:cxn>
                    <a:cxn ang="0">
                      <a:pos x="829" y="4"/>
                    </a:cxn>
                    <a:cxn ang="0">
                      <a:pos x="821" y="1"/>
                    </a:cxn>
                    <a:cxn ang="0">
                      <a:pos x="813" y="0"/>
                    </a:cxn>
                  </a:cxnLst>
                  <a:rect l="0" t="0" r="r" b="b"/>
                  <a:pathLst>
                    <a:path w="848" h="254">
                      <a:moveTo>
                        <a:pt x="813" y="0"/>
                      </a:moveTo>
                      <a:lnTo>
                        <a:pt x="0" y="168"/>
                      </a:lnTo>
                      <a:lnTo>
                        <a:pt x="16" y="254"/>
                      </a:lnTo>
                      <a:lnTo>
                        <a:pt x="826" y="87"/>
                      </a:lnTo>
                      <a:lnTo>
                        <a:pt x="826" y="87"/>
                      </a:lnTo>
                      <a:lnTo>
                        <a:pt x="833" y="84"/>
                      </a:lnTo>
                      <a:lnTo>
                        <a:pt x="839" y="79"/>
                      </a:lnTo>
                      <a:lnTo>
                        <a:pt x="843" y="72"/>
                      </a:lnTo>
                      <a:lnTo>
                        <a:pt x="846" y="65"/>
                      </a:lnTo>
                      <a:lnTo>
                        <a:pt x="847" y="57"/>
                      </a:lnTo>
                      <a:lnTo>
                        <a:pt x="848" y="51"/>
                      </a:lnTo>
                      <a:lnTo>
                        <a:pt x="848" y="45"/>
                      </a:lnTo>
                      <a:lnTo>
                        <a:pt x="847" y="40"/>
                      </a:lnTo>
                      <a:lnTo>
                        <a:pt x="847" y="40"/>
                      </a:lnTo>
                      <a:lnTo>
                        <a:pt x="846" y="35"/>
                      </a:lnTo>
                      <a:lnTo>
                        <a:pt x="844" y="29"/>
                      </a:lnTo>
                      <a:lnTo>
                        <a:pt x="842" y="23"/>
                      </a:lnTo>
                      <a:lnTo>
                        <a:pt x="838" y="15"/>
                      </a:lnTo>
                      <a:lnTo>
                        <a:pt x="834" y="9"/>
                      </a:lnTo>
                      <a:lnTo>
                        <a:pt x="829" y="4"/>
                      </a:lnTo>
                      <a:lnTo>
                        <a:pt x="821" y="1"/>
                      </a:lnTo>
                      <a:lnTo>
                        <a:pt x="81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3" name="Freeform 176"/>
                <p:cNvSpPr>
                  <a:spLocks/>
                </p:cNvSpPr>
                <p:nvPr/>
              </p:nvSpPr>
              <p:spPr bwMode="auto">
                <a:xfrm>
                  <a:off x="-555" y="2206"/>
                  <a:ext cx="32" cy="11"/>
                </a:xfrm>
                <a:custGeom>
                  <a:avLst/>
                  <a:gdLst/>
                  <a:ahLst/>
                  <a:cxnLst>
                    <a:cxn ang="0">
                      <a:pos x="806" y="0"/>
                    </a:cxn>
                    <a:cxn ang="0">
                      <a:pos x="0" y="167"/>
                    </a:cxn>
                    <a:cxn ang="0">
                      <a:pos x="11" y="230"/>
                    </a:cxn>
                    <a:cxn ang="0">
                      <a:pos x="822" y="63"/>
                    </a:cxn>
                    <a:cxn ang="0">
                      <a:pos x="827" y="61"/>
                    </a:cxn>
                    <a:cxn ang="0">
                      <a:pos x="830" y="58"/>
                    </a:cxn>
                    <a:cxn ang="0">
                      <a:pos x="833" y="53"/>
                    </a:cxn>
                    <a:cxn ang="0">
                      <a:pos x="835" y="48"/>
                    </a:cxn>
                    <a:cxn ang="0">
                      <a:pos x="836" y="43"/>
                    </a:cxn>
                    <a:cxn ang="0">
                      <a:pos x="836" y="37"/>
                    </a:cxn>
                    <a:cxn ang="0">
                      <a:pos x="835" y="32"/>
                    </a:cxn>
                    <a:cxn ang="0">
                      <a:pos x="834" y="27"/>
                    </a:cxn>
                    <a:cxn ang="0">
                      <a:pos x="830" y="15"/>
                    </a:cxn>
                    <a:cxn ang="0">
                      <a:pos x="825" y="6"/>
                    </a:cxn>
                    <a:cxn ang="0">
                      <a:pos x="816" y="1"/>
                    </a:cxn>
                    <a:cxn ang="0">
                      <a:pos x="806" y="0"/>
                    </a:cxn>
                  </a:cxnLst>
                  <a:rect l="0" t="0" r="r" b="b"/>
                  <a:pathLst>
                    <a:path w="836" h="230">
                      <a:moveTo>
                        <a:pt x="806" y="0"/>
                      </a:moveTo>
                      <a:lnTo>
                        <a:pt x="0" y="167"/>
                      </a:lnTo>
                      <a:lnTo>
                        <a:pt x="11" y="230"/>
                      </a:lnTo>
                      <a:lnTo>
                        <a:pt x="822" y="63"/>
                      </a:lnTo>
                      <a:lnTo>
                        <a:pt x="827" y="61"/>
                      </a:lnTo>
                      <a:lnTo>
                        <a:pt x="830" y="58"/>
                      </a:lnTo>
                      <a:lnTo>
                        <a:pt x="833" y="53"/>
                      </a:lnTo>
                      <a:lnTo>
                        <a:pt x="835" y="48"/>
                      </a:lnTo>
                      <a:lnTo>
                        <a:pt x="836" y="43"/>
                      </a:lnTo>
                      <a:lnTo>
                        <a:pt x="836" y="37"/>
                      </a:lnTo>
                      <a:lnTo>
                        <a:pt x="835" y="32"/>
                      </a:lnTo>
                      <a:lnTo>
                        <a:pt x="834" y="27"/>
                      </a:lnTo>
                      <a:lnTo>
                        <a:pt x="830" y="15"/>
                      </a:lnTo>
                      <a:lnTo>
                        <a:pt x="825" y="6"/>
                      </a:lnTo>
                      <a:lnTo>
                        <a:pt x="816" y="1"/>
                      </a:lnTo>
                      <a:lnTo>
                        <a:pt x="806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4" name="Freeform 177"/>
                <p:cNvSpPr>
                  <a:spLocks/>
                </p:cNvSpPr>
                <p:nvPr/>
              </p:nvSpPr>
              <p:spPr bwMode="auto">
                <a:xfrm>
                  <a:off x="-555" y="2206"/>
                  <a:ext cx="32" cy="11"/>
                </a:xfrm>
                <a:custGeom>
                  <a:avLst/>
                  <a:gdLst/>
                  <a:ahLst/>
                  <a:cxnLst>
                    <a:cxn ang="0">
                      <a:pos x="807" y="0"/>
                    </a:cxn>
                    <a:cxn ang="0">
                      <a:pos x="816" y="0"/>
                    </a:cxn>
                    <a:cxn ang="0">
                      <a:pos x="822" y="5"/>
                    </a:cxn>
                    <a:cxn ang="0">
                      <a:pos x="827" y="13"/>
                    </a:cxn>
                    <a:cxn ang="0">
                      <a:pos x="831" y="24"/>
                    </a:cxn>
                    <a:cxn ang="0">
                      <a:pos x="832" y="29"/>
                    </a:cxn>
                    <a:cxn ang="0">
                      <a:pos x="833" y="34"/>
                    </a:cxn>
                    <a:cxn ang="0">
                      <a:pos x="833" y="39"/>
                    </a:cxn>
                    <a:cxn ang="0">
                      <a:pos x="832" y="43"/>
                    </a:cxn>
                    <a:cxn ang="0">
                      <a:pos x="831" y="48"/>
                    </a:cxn>
                    <a:cxn ang="0">
                      <a:pos x="829" y="51"/>
                    </a:cxn>
                    <a:cxn ang="0">
                      <a:pos x="826" y="54"/>
                    </a:cxn>
                    <a:cxn ang="0">
                      <a:pos x="822" y="57"/>
                    </a:cxn>
                    <a:cxn ang="0">
                      <a:pos x="10" y="224"/>
                    </a:cxn>
                    <a:cxn ang="0">
                      <a:pos x="0" y="168"/>
                    </a:cxn>
                    <a:cxn ang="0">
                      <a:pos x="807" y="0"/>
                    </a:cxn>
                  </a:cxnLst>
                  <a:rect l="0" t="0" r="r" b="b"/>
                  <a:pathLst>
                    <a:path w="833" h="224">
                      <a:moveTo>
                        <a:pt x="807" y="0"/>
                      </a:moveTo>
                      <a:lnTo>
                        <a:pt x="816" y="0"/>
                      </a:lnTo>
                      <a:lnTo>
                        <a:pt x="822" y="5"/>
                      </a:lnTo>
                      <a:lnTo>
                        <a:pt x="827" y="13"/>
                      </a:lnTo>
                      <a:lnTo>
                        <a:pt x="831" y="24"/>
                      </a:lnTo>
                      <a:lnTo>
                        <a:pt x="832" y="29"/>
                      </a:lnTo>
                      <a:lnTo>
                        <a:pt x="833" y="34"/>
                      </a:lnTo>
                      <a:lnTo>
                        <a:pt x="833" y="39"/>
                      </a:lnTo>
                      <a:lnTo>
                        <a:pt x="832" y="43"/>
                      </a:lnTo>
                      <a:lnTo>
                        <a:pt x="831" y="48"/>
                      </a:lnTo>
                      <a:lnTo>
                        <a:pt x="829" y="51"/>
                      </a:lnTo>
                      <a:lnTo>
                        <a:pt x="826" y="54"/>
                      </a:lnTo>
                      <a:lnTo>
                        <a:pt x="822" y="57"/>
                      </a:lnTo>
                      <a:lnTo>
                        <a:pt x="10" y="224"/>
                      </a:lnTo>
                      <a:lnTo>
                        <a:pt x="0" y="168"/>
                      </a:lnTo>
                      <a:lnTo>
                        <a:pt x="807" y="0"/>
                      </a:lnTo>
                      <a:close/>
                    </a:path>
                  </a:pathLst>
                </a:custGeom>
                <a:solidFill>
                  <a:srgbClr val="2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5" name="Freeform 178"/>
                <p:cNvSpPr>
                  <a:spLocks/>
                </p:cNvSpPr>
                <p:nvPr/>
              </p:nvSpPr>
              <p:spPr bwMode="auto">
                <a:xfrm>
                  <a:off x="-555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808" y="0"/>
                    </a:cxn>
                    <a:cxn ang="0">
                      <a:pos x="815" y="0"/>
                    </a:cxn>
                    <a:cxn ang="0">
                      <a:pos x="821" y="3"/>
                    </a:cxn>
                    <a:cxn ang="0">
                      <a:pos x="825" y="11"/>
                    </a:cxn>
                    <a:cxn ang="0">
                      <a:pos x="829" y="20"/>
                    </a:cxn>
                    <a:cxn ang="0">
                      <a:pos x="830" y="29"/>
                    </a:cxn>
                    <a:cxn ang="0">
                      <a:pos x="830" y="38"/>
                    </a:cxn>
                    <a:cxn ang="0">
                      <a:pos x="827" y="45"/>
                    </a:cxn>
                    <a:cxn ang="0">
                      <a:pos x="822" y="49"/>
                    </a:cxn>
                    <a:cxn ang="0">
                      <a:pos x="9" y="218"/>
                    </a:cxn>
                    <a:cxn ang="0">
                      <a:pos x="0" y="168"/>
                    </a:cxn>
                    <a:cxn ang="0">
                      <a:pos x="808" y="0"/>
                    </a:cxn>
                  </a:cxnLst>
                  <a:rect l="0" t="0" r="r" b="b"/>
                  <a:pathLst>
                    <a:path w="830" h="218">
                      <a:moveTo>
                        <a:pt x="808" y="0"/>
                      </a:moveTo>
                      <a:lnTo>
                        <a:pt x="815" y="0"/>
                      </a:lnTo>
                      <a:lnTo>
                        <a:pt x="821" y="3"/>
                      </a:lnTo>
                      <a:lnTo>
                        <a:pt x="825" y="11"/>
                      </a:lnTo>
                      <a:lnTo>
                        <a:pt x="829" y="20"/>
                      </a:lnTo>
                      <a:lnTo>
                        <a:pt x="830" y="29"/>
                      </a:lnTo>
                      <a:lnTo>
                        <a:pt x="830" y="38"/>
                      </a:lnTo>
                      <a:lnTo>
                        <a:pt x="827" y="45"/>
                      </a:lnTo>
                      <a:lnTo>
                        <a:pt x="822" y="49"/>
                      </a:lnTo>
                      <a:lnTo>
                        <a:pt x="9" y="218"/>
                      </a:lnTo>
                      <a:lnTo>
                        <a:pt x="0" y="168"/>
                      </a:lnTo>
                      <a:lnTo>
                        <a:pt x="808" y="0"/>
                      </a:lnTo>
                      <a:close/>
                    </a:path>
                  </a:pathLst>
                </a:custGeom>
                <a:solidFill>
                  <a:srgbClr val="33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6" name="Freeform 179"/>
                <p:cNvSpPr>
                  <a:spLocks/>
                </p:cNvSpPr>
                <p:nvPr/>
              </p:nvSpPr>
              <p:spPr bwMode="auto">
                <a:xfrm>
                  <a:off x="-555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810" y="0"/>
                    </a:cxn>
                    <a:cxn ang="0">
                      <a:pos x="814" y="0"/>
                    </a:cxn>
                    <a:cxn ang="0">
                      <a:pos x="818" y="3"/>
                    </a:cxn>
                    <a:cxn ang="0">
                      <a:pos x="822" y="10"/>
                    </a:cxn>
                    <a:cxn ang="0">
                      <a:pos x="825" y="18"/>
                    </a:cxn>
                    <a:cxn ang="0">
                      <a:pos x="827" y="27"/>
                    </a:cxn>
                    <a:cxn ang="0">
                      <a:pos x="827" y="34"/>
                    </a:cxn>
                    <a:cxn ang="0">
                      <a:pos x="826" y="40"/>
                    </a:cxn>
                    <a:cxn ang="0">
                      <a:pos x="822" y="44"/>
                    </a:cxn>
                    <a:cxn ang="0">
                      <a:pos x="8" y="213"/>
                    </a:cxn>
                    <a:cxn ang="0">
                      <a:pos x="0" y="169"/>
                    </a:cxn>
                    <a:cxn ang="0">
                      <a:pos x="810" y="0"/>
                    </a:cxn>
                  </a:cxnLst>
                  <a:rect l="0" t="0" r="r" b="b"/>
                  <a:pathLst>
                    <a:path w="827" h="213">
                      <a:moveTo>
                        <a:pt x="810" y="0"/>
                      </a:moveTo>
                      <a:lnTo>
                        <a:pt x="814" y="0"/>
                      </a:lnTo>
                      <a:lnTo>
                        <a:pt x="818" y="3"/>
                      </a:lnTo>
                      <a:lnTo>
                        <a:pt x="822" y="10"/>
                      </a:lnTo>
                      <a:lnTo>
                        <a:pt x="825" y="18"/>
                      </a:lnTo>
                      <a:lnTo>
                        <a:pt x="827" y="27"/>
                      </a:lnTo>
                      <a:lnTo>
                        <a:pt x="827" y="34"/>
                      </a:lnTo>
                      <a:lnTo>
                        <a:pt x="826" y="40"/>
                      </a:lnTo>
                      <a:lnTo>
                        <a:pt x="822" y="44"/>
                      </a:lnTo>
                      <a:lnTo>
                        <a:pt x="8" y="213"/>
                      </a:lnTo>
                      <a:lnTo>
                        <a:pt x="0" y="169"/>
                      </a:lnTo>
                      <a:lnTo>
                        <a:pt x="810" y="0"/>
                      </a:lnTo>
                      <a:close/>
                    </a:path>
                  </a:pathLst>
                </a:custGeom>
                <a:solidFill>
                  <a:srgbClr val="40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7" name="Freeform 180"/>
                <p:cNvSpPr>
                  <a:spLocks/>
                </p:cNvSpPr>
                <p:nvPr/>
              </p:nvSpPr>
              <p:spPr bwMode="auto">
                <a:xfrm>
                  <a:off x="-555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811" y="0"/>
                    </a:cxn>
                    <a:cxn ang="0">
                      <a:pos x="813" y="1"/>
                    </a:cxn>
                    <a:cxn ang="0">
                      <a:pos x="816" y="3"/>
                    </a:cxn>
                    <a:cxn ang="0">
                      <a:pos x="819" y="8"/>
                    </a:cxn>
                    <a:cxn ang="0">
                      <a:pos x="822" y="15"/>
                    </a:cxn>
                    <a:cxn ang="0">
                      <a:pos x="824" y="23"/>
                    </a:cxn>
                    <a:cxn ang="0">
                      <a:pos x="824" y="30"/>
                    </a:cxn>
                    <a:cxn ang="0">
                      <a:pos x="824" y="34"/>
                    </a:cxn>
                    <a:cxn ang="0">
                      <a:pos x="822" y="37"/>
                    </a:cxn>
                    <a:cxn ang="0">
                      <a:pos x="6" y="208"/>
                    </a:cxn>
                    <a:cxn ang="0">
                      <a:pos x="0" y="169"/>
                    </a:cxn>
                    <a:cxn ang="0">
                      <a:pos x="811" y="0"/>
                    </a:cxn>
                  </a:cxnLst>
                  <a:rect l="0" t="0" r="r" b="b"/>
                  <a:pathLst>
                    <a:path w="824" h="208">
                      <a:moveTo>
                        <a:pt x="811" y="0"/>
                      </a:moveTo>
                      <a:lnTo>
                        <a:pt x="813" y="1"/>
                      </a:lnTo>
                      <a:lnTo>
                        <a:pt x="816" y="3"/>
                      </a:lnTo>
                      <a:lnTo>
                        <a:pt x="819" y="8"/>
                      </a:lnTo>
                      <a:lnTo>
                        <a:pt x="822" y="15"/>
                      </a:lnTo>
                      <a:lnTo>
                        <a:pt x="824" y="23"/>
                      </a:lnTo>
                      <a:lnTo>
                        <a:pt x="824" y="30"/>
                      </a:lnTo>
                      <a:lnTo>
                        <a:pt x="824" y="34"/>
                      </a:lnTo>
                      <a:lnTo>
                        <a:pt x="822" y="37"/>
                      </a:lnTo>
                      <a:lnTo>
                        <a:pt x="6" y="208"/>
                      </a:lnTo>
                      <a:lnTo>
                        <a:pt x="0" y="169"/>
                      </a:lnTo>
                      <a:lnTo>
                        <a:pt x="811" y="0"/>
                      </a:lnTo>
                      <a:close/>
                    </a:path>
                  </a:pathLst>
                </a:custGeom>
                <a:solidFill>
                  <a:srgbClr val="4C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8" name="Freeform 181"/>
                <p:cNvSpPr>
                  <a:spLocks/>
                </p:cNvSpPr>
                <p:nvPr/>
              </p:nvSpPr>
              <p:spPr bwMode="auto">
                <a:xfrm>
                  <a:off x="-555" y="2207"/>
                  <a:ext cx="32" cy="9"/>
                </a:xfrm>
                <a:custGeom>
                  <a:avLst/>
                  <a:gdLst/>
                  <a:ahLst/>
                  <a:cxnLst>
                    <a:cxn ang="0">
                      <a:pos x="813" y="0"/>
                    </a:cxn>
                    <a:cxn ang="0">
                      <a:pos x="0" y="170"/>
                    </a:cxn>
                    <a:cxn ang="0">
                      <a:pos x="6" y="203"/>
                    </a:cxn>
                    <a:cxn ang="0">
                      <a:pos x="822" y="32"/>
                    </a:cxn>
                    <a:cxn ang="0">
                      <a:pos x="823" y="29"/>
                    </a:cxn>
                    <a:cxn ang="0">
                      <a:pos x="823" y="26"/>
                    </a:cxn>
                    <a:cxn ang="0">
                      <a:pos x="821" y="21"/>
                    </a:cxn>
                    <a:cxn ang="0">
                      <a:pos x="819" y="14"/>
                    </a:cxn>
                    <a:cxn ang="0">
                      <a:pos x="817" y="7"/>
                    </a:cxn>
                    <a:cxn ang="0">
                      <a:pos x="815" y="4"/>
                    </a:cxn>
                    <a:cxn ang="0">
                      <a:pos x="814" y="1"/>
                    </a:cxn>
                    <a:cxn ang="0">
                      <a:pos x="813" y="0"/>
                    </a:cxn>
                  </a:cxnLst>
                  <a:rect l="0" t="0" r="r" b="b"/>
                  <a:pathLst>
                    <a:path w="823" h="203">
                      <a:moveTo>
                        <a:pt x="813" y="0"/>
                      </a:moveTo>
                      <a:lnTo>
                        <a:pt x="0" y="170"/>
                      </a:lnTo>
                      <a:lnTo>
                        <a:pt x="6" y="203"/>
                      </a:lnTo>
                      <a:lnTo>
                        <a:pt x="822" y="32"/>
                      </a:lnTo>
                      <a:lnTo>
                        <a:pt x="823" y="29"/>
                      </a:lnTo>
                      <a:lnTo>
                        <a:pt x="823" y="26"/>
                      </a:lnTo>
                      <a:lnTo>
                        <a:pt x="821" y="21"/>
                      </a:lnTo>
                      <a:lnTo>
                        <a:pt x="819" y="14"/>
                      </a:lnTo>
                      <a:lnTo>
                        <a:pt x="817" y="7"/>
                      </a:lnTo>
                      <a:lnTo>
                        <a:pt x="815" y="4"/>
                      </a:lnTo>
                      <a:lnTo>
                        <a:pt x="814" y="1"/>
                      </a:lnTo>
                      <a:lnTo>
                        <a:pt x="813" y="0"/>
                      </a:lnTo>
                      <a:close/>
                    </a:path>
                  </a:pathLst>
                </a:custGeom>
                <a:solidFill>
                  <a:srgbClr val="59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9" name="Freeform 182"/>
                <p:cNvSpPr>
                  <a:spLocks/>
                </p:cNvSpPr>
                <p:nvPr/>
              </p:nvSpPr>
              <p:spPr bwMode="auto">
                <a:xfrm>
                  <a:off x="-506" y="2206"/>
                  <a:ext cx="32" cy="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848" y="168"/>
                    </a:cxn>
                    <a:cxn ang="0">
                      <a:pos x="831" y="254"/>
                    </a:cxn>
                    <a:cxn ang="0">
                      <a:pos x="21" y="87"/>
                    </a:cxn>
                    <a:cxn ang="0">
                      <a:pos x="14" y="84"/>
                    </a:cxn>
                    <a:cxn ang="0">
                      <a:pos x="8" y="79"/>
                    </a:cxn>
                    <a:cxn ang="0">
                      <a:pos x="4" y="73"/>
                    </a:cxn>
                    <a:cxn ang="0">
                      <a:pos x="2" y="66"/>
                    </a:cxn>
                    <a:cxn ang="0">
                      <a:pos x="1" y="58"/>
                    </a:cxn>
                    <a:cxn ang="0">
                      <a:pos x="0" y="50"/>
                    </a:cxn>
                    <a:cxn ang="0">
                      <a:pos x="0" y="44"/>
                    </a:cxn>
                    <a:cxn ang="0">
                      <a:pos x="1" y="39"/>
                    </a:cxn>
                    <a:cxn ang="0">
                      <a:pos x="2" y="34"/>
                    </a:cxn>
                    <a:cxn ang="0">
                      <a:pos x="4" y="29"/>
                    </a:cxn>
                    <a:cxn ang="0">
                      <a:pos x="6" y="22"/>
                    </a:cxn>
                    <a:cxn ang="0">
                      <a:pos x="10" y="16"/>
                    </a:cxn>
                    <a:cxn ang="0">
                      <a:pos x="14" y="10"/>
                    </a:cxn>
                    <a:cxn ang="0">
                      <a:pos x="19" y="4"/>
                    </a:cxn>
                    <a:cxn ang="0">
                      <a:pos x="26" y="1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848" h="254">
                      <a:moveTo>
                        <a:pt x="34" y="0"/>
                      </a:moveTo>
                      <a:lnTo>
                        <a:pt x="848" y="168"/>
                      </a:lnTo>
                      <a:lnTo>
                        <a:pt x="831" y="254"/>
                      </a:lnTo>
                      <a:lnTo>
                        <a:pt x="21" y="87"/>
                      </a:lnTo>
                      <a:lnTo>
                        <a:pt x="14" y="84"/>
                      </a:lnTo>
                      <a:lnTo>
                        <a:pt x="8" y="79"/>
                      </a:lnTo>
                      <a:lnTo>
                        <a:pt x="4" y="73"/>
                      </a:lnTo>
                      <a:lnTo>
                        <a:pt x="2" y="66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2" y="34"/>
                      </a:lnTo>
                      <a:lnTo>
                        <a:pt x="4" y="29"/>
                      </a:lnTo>
                      <a:lnTo>
                        <a:pt x="6" y="22"/>
                      </a:lnTo>
                      <a:lnTo>
                        <a:pt x="10" y="16"/>
                      </a:lnTo>
                      <a:lnTo>
                        <a:pt x="14" y="10"/>
                      </a:lnTo>
                      <a:lnTo>
                        <a:pt x="19" y="4"/>
                      </a:lnTo>
                      <a:lnTo>
                        <a:pt x="26" y="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" name="Freeform 183"/>
                <p:cNvSpPr>
                  <a:spLocks/>
                </p:cNvSpPr>
                <p:nvPr/>
              </p:nvSpPr>
              <p:spPr bwMode="auto">
                <a:xfrm>
                  <a:off x="-506" y="2206"/>
                  <a:ext cx="32" cy="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848" y="168"/>
                    </a:cxn>
                    <a:cxn ang="0">
                      <a:pos x="831" y="254"/>
                    </a:cxn>
                    <a:cxn ang="0">
                      <a:pos x="21" y="87"/>
                    </a:cxn>
                    <a:cxn ang="0">
                      <a:pos x="21" y="87"/>
                    </a:cxn>
                    <a:cxn ang="0">
                      <a:pos x="14" y="84"/>
                    </a:cxn>
                    <a:cxn ang="0">
                      <a:pos x="8" y="79"/>
                    </a:cxn>
                    <a:cxn ang="0">
                      <a:pos x="4" y="73"/>
                    </a:cxn>
                    <a:cxn ang="0">
                      <a:pos x="2" y="66"/>
                    </a:cxn>
                    <a:cxn ang="0">
                      <a:pos x="1" y="58"/>
                    </a:cxn>
                    <a:cxn ang="0">
                      <a:pos x="0" y="50"/>
                    </a:cxn>
                    <a:cxn ang="0">
                      <a:pos x="0" y="44"/>
                    </a:cxn>
                    <a:cxn ang="0">
                      <a:pos x="1" y="39"/>
                    </a:cxn>
                    <a:cxn ang="0">
                      <a:pos x="1" y="39"/>
                    </a:cxn>
                    <a:cxn ang="0">
                      <a:pos x="2" y="34"/>
                    </a:cxn>
                    <a:cxn ang="0">
                      <a:pos x="4" y="29"/>
                    </a:cxn>
                    <a:cxn ang="0">
                      <a:pos x="6" y="22"/>
                    </a:cxn>
                    <a:cxn ang="0">
                      <a:pos x="10" y="16"/>
                    </a:cxn>
                    <a:cxn ang="0">
                      <a:pos x="14" y="10"/>
                    </a:cxn>
                    <a:cxn ang="0">
                      <a:pos x="19" y="4"/>
                    </a:cxn>
                    <a:cxn ang="0">
                      <a:pos x="26" y="1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848" h="254">
                      <a:moveTo>
                        <a:pt x="34" y="0"/>
                      </a:moveTo>
                      <a:lnTo>
                        <a:pt x="848" y="168"/>
                      </a:lnTo>
                      <a:lnTo>
                        <a:pt x="831" y="254"/>
                      </a:lnTo>
                      <a:lnTo>
                        <a:pt x="21" y="87"/>
                      </a:lnTo>
                      <a:lnTo>
                        <a:pt x="21" y="87"/>
                      </a:lnTo>
                      <a:lnTo>
                        <a:pt x="14" y="84"/>
                      </a:lnTo>
                      <a:lnTo>
                        <a:pt x="8" y="79"/>
                      </a:lnTo>
                      <a:lnTo>
                        <a:pt x="4" y="73"/>
                      </a:lnTo>
                      <a:lnTo>
                        <a:pt x="2" y="66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2" y="34"/>
                      </a:lnTo>
                      <a:lnTo>
                        <a:pt x="4" y="29"/>
                      </a:lnTo>
                      <a:lnTo>
                        <a:pt x="6" y="22"/>
                      </a:lnTo>
                      <a:lnTo>
                        <a:pt x="10" y="16"/>
                      </a:lnTo>
                      <a:lnTo>
                        <a:pt x="14" y="10"/>
                      </a:lnTo>
                      <a:lnTo>
                        <a:pt x="19" y="4"/>
                      </a:lnTo>
                      <a:lnTo>
                        <a:pt x="26" y="1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" name="Freeform 184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1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836" y="167"/>
                    </a:cxn>
                    <a:cxn ang="0">
                      <a:pos x="823" y="229"/>
                    </a:cxn>
                    <a:cxn ang="0">
                      <a:pos x="14" y="62"/>
                    </a:cxn>
                    <a:cxn ang="0">
                      <a:pos x="9" y="60"/>
                    </a:cxn>
                    <a:cxn ang="0">
                      <a:pos x="6" y="57"/>
                    </a:cxn>
                    <a:cxn ang="0">
                      <a:pos x="3" y="53"/>
                    </a:cxn>
                    <a:cxn ang="0">
                      <a:pos x="1" y="47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1" y="30"/>
                    </a:cxn>
                    <a:cxn ang="0">
                      <a:pos x="2" y="25"/>
                    </a:cxn>
                    <a:cxn ang="0">
                      <a:pos x="6" y="14"/>
                    </a:cxn>
                    <a:cxn ang="0">
                      <a:pos x="12" y="6"/>
                    </a:cxn>
                    <a:cxn ang="0">
                      <a:pos x="20" y="0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836" h="229">
                      <a:moveTo>
                        <a:pt x="29" y="0"/>
                      </a:moveTo>
                      <a:lnTo>
                        <a:pt x="836" y="167"/>
                      </a:lnTo>
                      <a:lnTo>
                        <a:pt x="823" y="229"/>
                      </a:lnTo>
                      <a:lnTo>
                        <a:pt x="14" y="62"/>
                      </a:lnTo>
                      <a:lnTo>
                        <a:pt x="9" y="60"/>
                      </a:lnTo>
                      <a:lnTo>
                        <a:pt x="6" y="57"/>
                      </a:lnTo>
                      <a:lnTo>
                        <a:pt x="3" y="53"/>
                      </a:lnTo>
                      <a:lnTo>
                        <a:pt x="1" y="47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1" y="30"/>
                      </a:lnTo>
                      <a:lnTo>
                        <a:pt x="2" y="25"/>
                      </a:lnTo>
                      <a:lnTo>
                        <a:pt x="6" y="14"/>
                      </a:lnTo>
                      <a:lnTo>
                        <a:pt x="12" y="6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19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2" name="Freeform 185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1" y="6"/>
                    </a:cxn>
                    <a:cxn ang="0">
                      <a:pos x="6" y="13"/>
                    </a:cxn>
                    <a:cxn ang="0">
                      <a:pos x="2" y="23"/>
                    </a:cxn>
                    <a:cxn ang="0">
                      <a:pos x="1" y="28"/>
                    </a:cxn>
                    <a:cxn ang="0">
                      <a:pos x="0" y="33"/>
                    </a:cxn>
                    <a:cxn ang="0">
                      <a:pos x="0" y="38"/>
                    </a:cxn>
                    <a:cxn ang="0">
                      <a:pos x="1" y="43"/>
                    </a:cxn>
                    <a:cxn ang="0">
                      <a:pos x="2" y="48"/>
                    </a:cxn>
                    <a:cxn ang="0">
                      <a:pos x="4" y="52"/>
                    </a:cxn>
                    <a:cxn ang="0">
                      <a:pos x="7" y="55"/>
                    </a:cxn>
                    <a:cxn ang="0">
                      <a:pos x="11" y="57"/>
                    </a:cxn>
                    <a:cxn ang="0">
                      <a:pos x="822" y="224"/>
                    </a:cxn>
                    <a:cxn ang="0">
                      <a:pos x="833" y="16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833" h="224">
                      <a:moveTo>
                        <a:pt x="25" y="0"/>
                      </a:moveTo>
                      <a:lnTo>
                        <a:pt x="17" y="0"/>
                      </a:lnTo>
                      <a:lnTo>
                        <a:pt x="11" y="6"/>
                      </a:lnTo>
                      <a:lnTo>
                        <a:pt x="6" y="13"/>
                      </a:lnTo>
                      <a:lnTo>
                        <a:pt x="2" y="23"/>
                      </a:lnTo>
                      <a:lnTo>
                        <a:pt x="1" y="28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8"/>
                      </a:lnTo>
                      <a:lnTo>
                        <a:pt x="4" y="52"/>
                      </a:lnTo>
                      <a:lnTo>
                        <a:pt x="7" y="55"/>
                      </a:lnTo>
                      <a:lnTo>
                        <a:pt x="11" y="57"/>
                      </a:lnTo>
                      <a:lnTo>
                        <a:pt x="822" y="224"/>
                      </a:lnTo>
                      <a:lnTo>
                        <a:pt x="833" y="16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2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3" name="Freeform 186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3"/>
                    </a:cxn>
                    <a:cxn ang="0">
                      <a:pos x="5" y="10"/>
                    </a:cxn>
                    <a:cxn ang="0">
                      <a:pos x="1" y="19"/>
                    </a:cxn>
                    <a:cxn ang="0">
                      <a:pos x="0" y="28"/>
                    </a:cxn>
                    <a:cxn ang="0">
                      <a:pos x="0" y="37"/>
                    </a:cxn>
                    <a:cxn ang="0">
                      <a:pos x="3" y="45"/>
                    </a:cxn>
                    <a:cxn ang="0">
                      <a:pos x="8" y="49"/>
                    </a:cxn>
                    <a:cxn ang="0">
                      <a:pos x="820" y="217"/>
                    </a:cxn>
                    <a:cxn ang="0">
                      <a:pos x="830" y="16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830" h="217">
                      <a:moveTo>
                        <a:pt x="20" y="0"/>
                      </a:moveTo>
                      <a:lnTo>
                        <a:pt x="14" y="0"/>
                      </a:lnTo>
                      <a:lnTo>
                        <a:pt x="9" y="3"/>
                      </a:lnTo>
                      <a:lnTo>
                        <a:pt x="5" y="10"/>
                      </a:lnTo>
                      <a:lnTo>
                        <a:pt x="1" y="19"/>
                      </a:lnTo>
                      <a:lnTo>
                        <a:pt x="0" y="28"/>
                      </a:lnTo>
                      <a:lnTo>
                        <a:pt x="0" y="37"/>
                      </a:lnTo>
                      <a:lnTo>
                        <a:pt x="3" y="45"/>
                      </a:lnTo>
                      <a:lnTo>
                        <a:pt x="8" y="49"/>
                      </a:lnTo>
                      <a:lnTo>
                        <a:pt x="820" y="217"/>
                      </a:lnTo>
                      <a:lnTo>
                        <a:pt x="830" y="16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3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4" name="Freeform 187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4" y="1"/>
                    </a:cxn>
                    <a:cxn ang="0">
                      <a:pos x="10" y="4"/>
                    </a:cxn>
                    <a:cxn ang="0">
                      <a:pos x="6" y="9"/>
                    </a:cxn>
                    <a:cxn ang="0">
                      <a:pos x="3" y="17"/>
                    </a:cxn>
                    <a:cxn ang="0">
                      <a:pos x="1" y="26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6" y="44"/>
                    </a:cxn>
                    <a:cxn ang="0">
                      <a:pos x="819" y="212"/>
                    </a:cxn>
                    <a:cxn ang="0">
                      <a:pos x="828" y="168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828" h="212">
                      <a:moveTo>
                        <a:pt x="18" y="0"/>
                      </a:moveTo>
                      <a:lnTo>
                        <a:pt x="14" y="1"/>
                      </a:lnTo>
                      <a:lnTo>
                        <a:pt x="10" y="4"/>
                      </a:lnTo>
                      <a:lnTo>
                        <a:pt x="6" y="9"/>
                      </a:lnTo>
                      <a:lnTo>
                        <a:pt x="3" y="17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6" y="44"/>
                      </a:lnTo>
                      <a:lnTo>
                        <a:pt x="819" y="212"/>
                      </a:lnTo>
                      <a:lnTo>
                        <a:pt x="828" y="1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0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5" name="Freeform 188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9" y="3"/>
                    </a:cxn>
                    <a:cxn ang="0">
                      <a:pos x="6" y="8"/>
                    </a:cxn>
                    <a:cxn ang="0">
                      <a:pos x="3" y="16"/>
                    </a:cxn>
                    <a:cxn ang="0">
                      <a:pos x="1" y="24"/>
                    </a:cxn>
                    <a:cxn ang="0">
                      <a:pos x="0" y="30"/>
                    </a:cxn>
                    <a:cxn ang="0">
                      <a:pos x="1" y="34"/>
                    </a:cxn>
                    <a:cxn ang="0">
                      <a:pos x="3" y="37"/>
                    </a:cxn>
                    <a:cxn ang="0">
                      <a:pos x="818" y="208"/>
                    </a:cxn>
                    <a:cxn ang="0">
                      <a:pos x="824" y="169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24" h="208">
                      <a:moveTo>
                        <a:pt x="14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6" y="8"/>
                      </a:lnTo>
                      <a:lnTo>
                        <a:pt x="3" y="16"/>
                      </a:lnTo>
                      <a:lnTo>
                        <a:pt x="1" y="24"/>
                      </a:lnTo>
                      <a:lnTo>
                        <a:pt x="0" y="30"/>
                      </a:lnTo>
                      <a:lnTo>
                        <a:pt x="1" y="34"/>
                      </a:lnTo>
                      <a:lnTo>
                        <a:pt x="3" y="37"/>
                      </a:lnTo>
                      <a:lnTo>
                        <a:pt x="818" y="208"/>
                      </a:lnTo>
                      <a:lnTo>
                        <a:pt x="824" y="16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C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6" name="Freeform 189"/>
                <p:cNvSpPr>
                  <a:spLocks/>
                </p:cNvSpPr>
                <p:nvPr/>
              </p:nvSpPr>
              <p:spPr bwMode="auto">
                <a:xfrm>
                  <a:off x="-506" y="2207"/>
                  <a:ext cx="32" cy="1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822" y="169"/>
                    </a:cxn>
                    <a:cxn ang="0">
                      <a:pos x="816" y="202"/>
                    </a:cxn>
                    <a:cxn ang="0">
                      <a:pos x="0" y="31"/>
                    </a:cxn>
                    <a:cxn ang="0">
                      <a:pos x="0" y="28"/>
                    </a:cxn>
                    <a:cxn ang="0">
                      <a:pos x="0" y="25"/>
                    </a:cxn>
                    <a:cxn ang="0">
                      <a:pos x="1" y="20"/>
                    </a:cxn>
                    <a:cxn ang="0">
                      <a:pos x="3" y="13"/>
                    </a:cxn>
                    <a:cxn ang="0">
                      <a:pos x="6" y="6"/>
                    </a:cxn>
                    <a:cxn ang="0">
                      <a:pos x="8" y="3"/>
                    </a:cxn>
                    <a:cxn ang="0">
                      <a:pos x="10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822" h="202">
                      <a:moveTo>
                        <a:pt x="11" y="0"/>
                      </a:moveTo>
                      <a:lnTo>
                        <a:pt x="822" y="169"/>
                      </a:lnTo>
                      <a:lnTo>
                        <a:pt x="816" y="20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3" y="13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0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9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7" name="Freeform 190"/>
                <p:cNvSpPr>
                  <a:spLocks/>
                </p:cNvSpPr>
                <p:nvPr/>
              </p:nvSpPr>
              <p:spPr bwMode="auto">
                <a:xfrm>
                  <a:off x="-562" y="221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294" y="74"/>
                    </a:cxn>
                    <a:cxn ang="0">
                      <a:pos x="294" y="2"/>
                    </a:cxn>
                    <a:cxn ang="0">
                      <a:pos x="0" y="0"/>
                    </a:cxn>
                    <a:cxn ang="0">
                      <a:pos x="0" y="72"/>
                    </a:cxn>
                    <a:cxn ang="0">
                      <a:pos x="138" y="107"/>
                    </a:cxn>
                    <a:cxn ang="0">
                      <a:pos x="294" y="74"/>
                    </a:cxn>
                  </a:cxnLst>
                  <a:rect l="0" t="0" r="r" b="b"/>
                  <a:pathLst>
                    <a:path w="294" h="107">
                      <a:moveTo>
                        <a:pt x="294" y="74"/>
                      </a:moveTo>
                      <a:lnTo>
                        <a:pt x="294" y="2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138" y="107"/>
                      </a:lnTo>
                      <a:lnTo>
                        <a:pt x="294" y="74"/>
                      </a:lnTo>
                      <a:close/>
                    </a:path>
                  </a:pathLst>
                </a:custGeom>
                <a:solidFill>
                  <a:srgbClr val="98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8" name="Freeform 191"/>
                <p:cNvSpPr>
                  <a:spLocks/>
                </p:cNvSpPr>
                <p:nvPr/>
              </p:nvSpPr>
              <p:spPr bwMode="auto">
                <a:xfrm>
                  <a:off x="-562" y="221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294" y="74"/>
                    </a:cxn>
                    <a:cxn ang="0">
                      <a:pos x="294" y="2"/>
                    </a:cxn>
                    <a:cxn ang="0">
                      <a:pos x="0" y="0"/>
                    </a:cxn>
                    <a:cxn ang="0">
                      <a:pos x="0" y="72"/>
                    </a:cxn>
                    <a:cxn ang="0">
                      <a:pos x="138" y="107"/>
                    </a:cxn>
                    <a:cxn ang="0">
                      <a:pos x="294" y="74"/>
                    </a:cxn>
                  </a:cxnLst>
                  <a:rect l="0" t="0" r="r" b="b"/>
                  <a:pathLst>
                    <a:path w="294" h="107">
                      <a:moveTo>
                        <a:pt x="294" y="74"/>
                      </a:moveTo>
                      <a:lnTo>
                        <a:pt x="294" y="2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138" y="107"/>
                      </a:lnTo>
                      <a:lnTo>
                        <a:pt x="294" y="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9" name="Freeform 192"/>
                <p:cNvSpPr>
                  <a:spLocks/>
                </p:cNvSpPr>
                <p:nvPr/>
              </p:nvSpPr>
              <p:spPr bwMode="auto">
                <a:xfrm>
                  <a:off x="-562" y="2215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36" y="36"/>
                    </a:cxn>
                    <a:cxn ang="0">
                      <a:pos x="136" y="72"/>
                    </a:cxn>
                    <a:cxn ang="0">
                      <a:pos x="136" y="105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136" y="36"/>
                    </a:cxn>
                  </a:cxnLst>
                  <a:rect l="0" t="0" r="r" b="b"/>
                  <a:pathLst>
                    <a:path w="136" h="105">
                      <a:moveTo>
                        <a:pt x="136" y="36"/>
                      </a:moveTo>
                      <a:lnTo>
                        <a:pt x="136" y="72"/>
                      </a:lnTo>
                      <a:lnTo>
                        <a:pt x="136" y="105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136" y="36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" name="Freeform 193"/>
                <p:cNvSpPr>
                  <a:spLocks/>
                </p:cNvSpPr>
                <p:nvPr/>
              </p:nvSpPr>
              <p:spPr bwMode="auto">
                <a:xfrm>
                  <a:off x="-562" y="2213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294" y="36"/>
                    </a:cxn>
                    <a:cxn ang="0">
                      <a:pos x="156" y="0"/>
                    </a:cxn>
                    <a:cxn ang="0">
                      <a:pos x="113" y="10"/>
                    </a:cxn>
                    <a:cxn ang="0">
                      <a:pos x="0" y="34"/>
                    </a:cxn>
                    <a:cxn ang="0">
                      <a:pos x="138" y="70"/>
                    </a:cxn>
                    <a:cxn ang="0">
                      <a:pos x="294" y="36"/>
                    </a:cxn>
                  </a:cxnLst>
                  <a:rect l="0" t="0" r="r" b="b"/>
                  <a:pathLst>
                    <a:path w="294" h="70">
                      <a:moveTo>
                        <a:pt x="294" y="36"/>
                      </a:moveTo>
                      <a:lnTo>
                        <a:pt x="156" y="0"/>
                      </a:lnTo>
                      <a:lnTo>
                        <a:pt x="113" y="10"/>
                      </a:lnTo>
                      <a:lnTo>
                        <a:pt x="0" y="34"/>
                      </a:lnTo>
                      <a:lnTo>
                        <a:pt x="138" y="70"/>
                      </a:lnTo>
                      <a:lnTo>
                        <a:pt x="294" y="36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" name="Freeform 194"/>
                <p:cNvSpPr>
                  <a:spLocks/>
                </p:cNvSpPr>
                <p:nvPr/>
              </p:nvSpPr>
              <p:spPr bwMode="auto">
                <a:xfrm>
                  <a:off x="-562" y="2213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294" y="36"/>
                    </a:cxn>
                    <a:cxn ang="0">
                      <a:pos x="156" y="0"/>
                    </a:cxn>
                    <a:cxn ang="0">
                      <a:pos x="113" y="10"/>
                    </a:cxn>
                    <a:cxn ang="0">
                      <a:pos x="0" y="34"/>
                    </a:cxn>
                    <a:cxn ang="0">
                      <a:pos x="138" y="70"/>
                    </a:cxn>
                    <a:cxn ang="0">
                      <a:pos x="294" y="36"/>
                    </a:cxn>
                  </a:cxnLst>
                  <a:rect l="0" t="0" r="r" b="b"/>
                  <a:pathLst>
                    <a:path w="294" h="70">
                      <a:moveTo>
                        <a:pt x="294" y="36"/>
                      </a:moveTo>
                      <a:lnTo>
                        <a:pt x="156" y="0"/>
                      </a:lnTo>
                      <a:lnTo>
                        <a:pt x="113" y="10"/>
                      </a:lnTo>
                      <a:lnTo>
                        <a:pt x="0" y="34"/>
                      </a:lnTo>
                      <a:lnTo>
                        <a:pt x="138" y="70"/>
                      </a:lnTo>
                      <a:lnTo>
                        <a:pt x="294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2" name="Freeform 195"/>
                <p:cNvSpPr>
                  <a:spLocks/>
                </p:cNvSpPr>
                <p:nvPr/>
              </p:nvSpPr>
              <p:spPr bwMode="auto">
                <a:xfrm>
                  <a:off x="-479" y="221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304" y="72"/>
                    </a:cxn>
                    <a:cxn ang="0">
                      <a:pos x="304" y="0"/>
                    </a:cxn>
                    <a:cxn ang="0">
                      <a:pos x="0" y="4"/>
                    </a:cxn>
                    <a:cxn ang="0">
                      <a:pos x="0" y="75"/>
                    </a:cxn>
                    <a:cxn ang="0">
                      <a:pos x="149" y="106"/>
                    </a:cxn>
                    <a:cxn ang="0">
                      <a:pos x="304" y="72"/>
                    </a:cxn>
                  </a:cxnLst>
                  <a:rect l="0" t="0" r="r" b="b"/>
                  <a:pathLst>
                    <a:path w="304" h="106">
                      <a:moveTo>
                        <a:pt x="304" y="72"/>
                      </a:moveTo>
                      <a:lnTo>
                        <a:pt x="304" y="0"/>
                      </a:lnTo>
                      <a:lnTo>
                        <a:pt x="0" y="4"/>
                      </a:lnTo>
                      <a:lnTo>
                        <a:pt x="0" y="75"/>
                      </a:lnTo>
                      <a:lnTo>
                        <a:pt x="149" y="106"/>
                      </a:lnTo>
                      <a:lnTo>
                        <a:pt x="304" y="72"/>
                      </a:lnTo>
                      <a:close/>
                    </a:path>
                  </a:pathLst>
                </a:custGeom>
                <a:solidFill>
                  <a:srgbClr val="98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" name="Freeform 196"/>
                <p:cNvSpPr>
                  <a:spLocks/>
                </p:cNvSpPr>
                <p:nvPr/>
              </p:nvSpPr>
              <p:spPr bwMode="auto">
                <a:xfrm>
                  <a:off x="-479" y="221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304" y="72"/>
                    </a:cxn>
                    <a:cxn ang="0">
                      <a:pos x="304" y="0"/>
                    </a:cxn>
                    <a:cxn ang="0">
                      <a:pos x="0" y="4"/>
                    </a:cxn>
                    <a:cxn ang="0">
                      <a:pos x="0" y="75"/>
                    </a:cxn>
                    <a:cxn ang="0">
                      <a:pos x="149" y="106"/>
                    </a:cxn>
                    <a:cxn ang="0">
                      <a:pos x="304" y="72"/>
                    </a:cxn>
                  </a:cxnLst>
                  <a:rect l="0" t="0" r="r" b="b"/>
                  <a:pathLst>
                    <a:path w="304" h="106">
                      <a:moveTo>
                        <a:pt x="304" y="72"/>
                      </a:moveTo>
                      <a:lnTo>
                        <a:pt x="304" y="0"/>
                      </a:lnTo>
                      <a:lnTo>
                        <a:pt x="0" y="4"/>
                      </a:lnTo>
                      <a:lnTo>
                        <a:pt x="0" y="75"/>
                      </a:lnTo>
                      <a:lnTo>
                        <a:pt x="149" y="106"/>
                      </a:lnTo>
                      <a:lnTo>
                        <a:pt x="304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4" name="Freeform 197"/>
                <p:cNvSpPr>
                  <a:spLocks/>
                </p:cNvSpPr>
                <p:nvPr/>
              </p:nvSpPr>
              <p:spPr bwMode="auto">
                <a:xfrm>
                  <a:off x="-478" y="221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47" y="73"/>
                    </a:cxn>
                    <a:cxn ang="0">
                      <a:pos x="147" y="10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147" y="30"/>
                    </a:cxn>
                  </a:cxnLst>
                  <a:rect l="0" t="0" r="r" b="b"/>
                  <a:pathLst>
                    <a:path w="147" h="101">
                      <a:moveTo>
                        <a:pt x="147" y="30"/>
                      </a:moveTo>
                      <a:lnTo>
                        <a:pt x="147" y="73"/>
                      </a:lnTo>
                      <a:lnTo>
                        <a:pt x="147" y="101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147" y="30"/>
                      </a:lnTo>
                      <a:close/>
                    </a:path>
                  </a:pathLst>
                </a:custGeom>
                <a:solidFill>
                  <a:srgbClr val="7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5" name="Freeform 198"/>
                <p:cNvSpPr>
                  <a:spLocks/>
                </p:cNvSpPr>
                <p:nvPr/>
              </p:nvSpPr>
              <p:spPr bwMode="auto">
                <a:xfrm>
                  <a:off x="-479" y="2214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304" y="29"/>
                    </a:cxn>
                    <a:cxn ang="0">
                      <a:pos x="250" y="19"/>
                    </a:cxn>
                    <a:cxn ang="0">
                      <a:pos x="155" y="0"/>
                    </a:cxn>
                    <a:cxn ang="0">
                      <a:pos x="0" y="33"/>
                    </a:cxn>
                    <a:cxn ang="0">
                      <a:pos x="149" y="63"/>
                    </a:cxn>
                    <a:cxn ang="0">
                      <a:pos x="304" y="29"/>
                    </a:cxn>
                  </a:cxnLst>
                  <a:rect l="0" t="0" r="r" b="b"/>
                  <a:pathLst>
                    <a:path w="304" h="63">
                      <a:moveTo>
                        <a:pt x="304" y="29"/>
                      </a:moveTo>
                      <a:lnTo>
                        <a:pt x="250" y="19"/>
                      </a:lnTo>
                      <a:lnTo>
                        <a:pt x="155" y="0"/>
                      </a:lnTo>
                      <a:lnTo>
                        <a:pt x="0" y="33"/>
                      </a:lnTo>
                      <a:lnTo>
                        <a:pt x="149" y="63"/>
                      </a:lnTo>
                      <a:lnTo>
                        <a:pt x="304" y="29"/>
                      </a:lnTo>
                      <a:close/>
                    </a:path>
                  </a:pathLst>
                </a:custGeom>
                <a:solidFill>
                  <a:srgbClr val="B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6" name="Freeform 199"/>
                <p:cNvSpPr>
                  <a:spLocks/>
                </p:cNvSpPr>
                <p:nvPr/>
              </p:nvSpPr>
              <p:spPr bwMode="auto">
                <a:xfrm>
                  <a:off x="-479" y="2214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304" y="29"/>
                    </a:cxn>
                    <a:cxn ang="0">
                      <a:pos x="250" y="19"/>
                    </a:cxn>
                    <a:cxn ang="0">
                      <a:pos x="155" y="0"/>
                    </a:cxn>
                    <a:cxn ang="0">
                      <a:pos x="0" y="33"/>
                    </a:cxn>
                    <a:cxn ang="0">
                      <a:pos x="149" y="63"/>
                    </a:cxn>
                    <a:cxn ang="0">
                      <a:pos x="304" y="29"/>
                    </a:cxn>
                  </a:cxnLst>
                  <a:rect l="0" t="0" r="r" b="b"/>
                  <a:pathLst>
                    <a:path w="304" h="63">
                      <a:moveTo>
                        <a:pt x="304" y="29"/>
                      </a:moveTo>
                      <a:lnTo>
                        <a:pt x="250" y="19"/>
                      </a:lnTo>
                      <a:lnTo>
                        <a:pt x="155" y="0"/>
                      </a:lnTo>
                      <a:lnTo>
                        <a:pt x="0" y="33"/>
                      </a:lnTo>
                      <a:lnTo>
                        <a:pt x="149" y="63"/>
                      </a:lnTo>
                      <a:lnTo>
                        <a:pt x="30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7" name="Freeform 200"/>
                <p:cNvSpPr>
                  <a:spLocks/>
                </p:cNvSpPr>
                <p:nvPr/>
              </p:nvSpPr>
              <p:spPr bwMode="auto">
                <a:xfrm>
                  <a:off x="-478" y="22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5">
                      <a:moveTo>
                        <a:pt x="8" y="0"/>
                      </a:moveTo>
                      <a:lnTo>
                        <a:pt x="3" y="2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6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8" name="Freeform 201"/>
                <p:cNvSpPr>
                  <a:spLocks/>
                </p:cNvSpPr>
                <p:nvPr/>
              </p:nvSpPr>
              <p:spPr bwMode="auto">
                <a:xfrm>
                  <a:off x="-478" y="2215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130" y="27"/>
                    </a:cxn>
                    <a:cxn ang="0">
                      <a:pos x="132" y="27"/>
                    </a:cxn>
                    <a:cxn ang="0">
                      <a:pos x="2" y="0"/>
                    </a:cxn>
                    <a:cxn ang="0">
                      <a:pos x="0" y="15"/>
                    </a:cxn>
                    <a:cxn ang="0">
                      <a:pos x="130" y="41"/>
                    </a:cxn>
                    <a:cxn ang="0">
                      <a:pos x="132" y="41"/>
                    </a:cxn>
                    <a:cxn ang="0">
                      <a:pos x="130" y="41"/>
                    </a:cxn>
                    <a:cxn ang="0">
                      <a:pos x="131" y="41"/>
                    </a:cxn>
                    <a:cxn ang="0">
                      <a:pos x="132" y="41"/>
                    </a:cxn>
                    <a:cxn ang="0">
                      <a:pos x="130" y="27"/>
                    </a:cxn>
                  </a:cxnLst>
                  <a:rect l="0" t="0" r="r" b="b"/>
                  <a:pathLst>
                    <a:path w="132" h="41">
                      <a:moveTo>
                        <a:pt x="130" y="27"/>
                      </a:moveTo>
                      <a:lnTo>
                        <a:pt x="132" y="27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130" y="41"/>
                      </a:lnTo>
                      <a:lnTo>
                        <a:pt x="132" y="41"/>
                      </a:lnTo>
                      <a:lnTo>
                        <a:pt x="130" y="41"/>
                      </a:lnTo>
                      <a:lnTo>
                        <a:pt x="131" y="41"/>
                      </a:lnTo>
                      <a:lnTo>
                        <a:pt x="132" y="41"/>
                      </a:lnTo>
                      <a:lnTo>
                        <a:pt x="130" y="2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9" name="Freeform 202"/>
                <p:cNvSpPr>
                  <a:spLocks/>
                </p:cNvSpPr>
                <p:nvPr/>
              </p:nvSpPr>
              <p:spPr bwMode="auto">
                <a:xfrm>
                  <a:off x="-473" y="2215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140" y="7"/>
                    </a:cxn>
                    <a:cxn ang="0">
                      <a:pos x="139" y="0"/>
                    </a:cxn>
                    <a:cxn ang="0">
                      <a:pos x="0" y="31"/>
                    </a:cxn>
                    <a:cxn ang="0">
                      <a:pos x="2" y="45"/>
                    </a:cxn>
                    <a:cxn ang="0">
                      <a:pos x="141" y="15"/>
                    </a:cxn>
                    <a:cxn ang="0">
                      <a:pos x="140" y="7"/>
                    </a:cxn>
                  </a:cxnLst>
                  <a:rect l="0" t="0" r="r" b="b"/>
                  <a:pathLst>
                    <a:path w="141" h="45">
                      <a:moveTo>
                        <a:pt x="140" y="7"/>
                      </a:moveTo>
                      <a:lnTo>
                        <a:pt x="139" y="0"/>
                      </a:lnTo>
                      <a:lnTo>
                        <a:pt x="0" y="31"/>
                      </a:lnTo>
                      <a:lnTo>
                        <a:pt x="2" y="45"/>
                      </a:lnTo>
                      <a:lnTo>
                        <a:pt x="141" y="15"/>
                      </a:lnTo>
                      <a:lnTo>
                        <a:pt x="140" y="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" name="Freeform 203"/>
                <p:cNvSpPr>
                  <a:spLocks/>
                </p:cNvSpPr>
                <p:nvPr/>
              </p:nvSpPr>
              <p:spPr bwMode="auto">
                <a:xfrm>
                  <a:off x="-467" y="22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7" y="11"/>
                    </a:cxn>
                    <a:cxn ang="0">
                      <a:pos x="8" y="6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8" h="15">
                      <a:moveTo>
                        <a:pt x="2" y="15"/>
                      </a:moveTo>
                      <a:lnTo>
                        <a:pt x="7" y="11"/>
                      </a:lnTo>
                      <a:lnTo>
                        <a:pt x="8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" name="Freeform 204"/>
                <p:cNvSpPr>
                  <a:spLocks/>
                </p:cNvSpPr>
                <p:nvPr/>
              </p:nvSpPr>
              <p:spPr bwMode="auto">
                <a:xfrm>
                  <a:off x="-556" y="219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6"/>
                    </a:cxn>
                    <a:cxn ang="0">
                      <a:pos x="1" y="11"/>
                    </a:cxn>
                    <a:cxn ang="0">
                      <a:pos x="6" y="1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lnTo>
                        <a:pt x="3" y="2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2" name="Freeform 205"/>
                <p:cNvSpPr>
                  <a:spLocks/>
                </p:cNvSpPr>
                <p:nvPr/>
              </p:nvSpPr>
              <p:spPr bwMode="auto">
                <a:xfrm>
                  <a:off x="-556" y="2195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130" y="27"/>
                    </a:cxn>
                    <a:cxn ang="0">
                      <a:pos x="132" y="27"/>
                    </a:cxn>
                    <a:cxn ang="0">
                      <a:pos x="2" y="0"/>
                    </a:cxn>
                    <a:cxn ang="0">
                      <a:pos x="0" y="14"/>
                    </a:cxn>
                    <a:cxn ang="0">
                      <a:pos x="130" y="41"/>
                    </a:cxn>
                    <a:cxn ang="0">
                      <a:pos x="132" y="41"/>
                    </a:cxn>
                    <a:cxn ang="0">
                      <a:pos x="130" y="41"/>
                    </a:cxn>
                    <a:cxn ang="0">
                      <a:pos x="131" y="41"/>
                    </a:cxn>
                    <a:cxn ang="0">
                      <a:pos x="132" y="41"/>
                    </a:cxn>
                    <a:cxn ang="0">
                      <a:pos x="130" y="27"/>
                    </a:cxn>
                  </a:cxnLst>
                  <a:rect l="0" t="0" r="r" b="b"/>
                  <a:pathLst>
                    <a:path w="132" h="41">
                      <a:moveTo>
                        <a:pt x="130" y="27"/>
                      </a:moveTo>
                      <a:lnTo>
                        <a:pt x="132" y="2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30" y="41"/>
                      </a:lnTo>
                      <a:lnTo>
                        <a:pt x="132" y="41"/>
                      </a:lnTo>
                      <a:lnTo>
                        <a:pt x="130" y="41"/>
                      </a:lnTo>
                      <a:lnTo>
                        <a:pt x="131" y="41"/>
                      </a:lnTo>
                      <a:lnTo>
                        <a:pt x="132" y="41"/>
                      </a:lnTo>
                      <a:lnTo>
                        <a:pt x="130" y="2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3" name="Freeform 206"/>
                <p:cNvSpPr>
                  <a:spLocks/>
                </p:cNvSpPr>
                <p:nvPr/>
              </p:nvSpPr>
              <p:spPr bwMode="auto">
                <a:xfrm>
                  <a:off x="-551" y="2195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140" y="7"/>
                    </a:cxn>
                    <a:cxn ang="0">
                      <a:pos x="139" y="0"/>
                    </a:cxn>
                    <a:cxn ang="0">
                      <a:pos x="0" y="31"/>
                    </a:cxn>
                    <a:cxn ang="0">
                      <a:pos x="2" y="45"/>
                    </a:cxn>
                    <a:cxn ang="0">
                      <a:pos x="141" y="14"/>
                    </a:cxn>
                    <a:cxn ang="0">
                      <a:pos x="140" y="7"/>
                    </a:cxn>
                  </a:cxnLst>
                  <a:rect l="0" t="0" r="r" b="b"/>
                  <a:pathLst>
                    <a:path w="141" h="45">
                      <a:moveTo>
                        <a:pt x="140" y="7"/>
                      </a:moveTo>
                      <a:lnTo>
                        <a:pt x="139" y="0"/>
                      </a:lnTo>
                      <a:lnTo>
                        <a:pt x="0" y="31"/>
                      </a:lnTo>
                      <a:lnTo>
                        <a:pt x="2" y="45"/>
                      </a:lnTo>
                      <a:lnTo>
                        <a:pt x="141" y="14"/>
                      </a:lnTo>
                      <a:lnTo>
                        <a:pt x="140" y="7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4" name="Freeform 207"/>
                <p:cNvSpPr>
                  <a:spLocks/>
                </p:cNvSpPr>
                <p:nvPr/>
              </p:nvSpPr>
              <p:spPr bwMode="auto">
                <a:xfrm>
                  <a:off x="-545" y="219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7" y="11"/>
                    </a:cxn>
                    <a:cxn ang="0">
                      <a:pos x="8" y="6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8" h="14">
                      <a:moveTo>
                        <a:pt x="2" y="14"/>
                      </a:moveTo>
                      <a:lnTo>
                        <a:pt x="7" y="11"/>
                      </a:lnTo>
                      <a:lnTo>
                        <a:pt x="8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39" name="Freeform 208"/>
              <p:cNvSpPr>
                <a:spLocks/>
              </p:cNvSpPr>
              <p:nvPr/>
            </p:nvSpPr>
            <p:spPr bwMode="auto">
              <a:xfrm>
                <a:off x="-562" y="2214"/>
                <a:ext cx="1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5" y="14"/>
                  </a:cxn>
                  <a:cxn ang="0">
                    <a:pos x="9" y="0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3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5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0" name="Freeform 209"/>
              <p:cNvSpPr>
                <a:spLocks/>
              </p:cNvSpPr>
              <p:nvPr/>
            </p:nvSpPr>
            <p:spPr bwMode="auto">
              <a:xfrm>
                <a:off x="-562" y="2214"/>
                <a:ext cx="6" cy="3"/>
              </a:xfrm>
              <a:custGeom>
                <a:avLst/>
                <a:gdLst/>
                <a:ahLst/>
                <a:cxnLst>
                  <a:cxn ang="0">
                    <a:pos x="133" y="35"/>
                  </a:cxn>
                  <a:cxn ang="0">
                    <a:pos x="136" y="35"/>
                  </a:cxn>
                  <a:cxn ang="0">
                    <a:pos x="4" y="0"/>
                  </a:cxn>
                  <a:cxn ang="0">
                    <a:pos x="0" y="14"/>
                  </a:cxn>
                  <a:cxn ang="0">
                    <a:pos x="132" y="49"/>
                  </a:cxn>
                  <a:cxn ang="0">
                    <a:pos x="135" y="49"/>
                  </a:cxn>
                  <a:cxn ang="0">
                    <a:pos x="132" y="49"/>
                  </a:cxn>
                  <a:cxn ang="0">
                    <a:pos x="134" y="49"/>
                  </a:cxn>
                  <a:cxn ang="0">
                    <a:pos x="135" y="49"/>
                  </a:cxn>
                  <a:cxn ang="0">
                    <a:pos x="133" y="35"/>
                  </a:cxn>
                </a:cxnLst>
                <a:rect l="0" t="0" r="r" b="b"/>
                <a:pathLst>
                  <a:path w="136" h="49">
                    <a:moveTo>
                      <a:pt x="133" y="35"/>
                    </a:moveTo>
                    <a:lnTo>
                      <a:pt x="136" y="35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32" y="49"/>
                    </a:lnTo>
                    <a:lnTo>
                      <a:pt x="135" y="49"/>
                    </a:lnTo>
                    <a:lnTo>
                      <a:pt x="132" y="49"/>
                    </a:lnTo>
                    <a:lnTo>
                      <a:pt x="134" y="49"/>
                    </a:lnTo>
                    <a:lnTo>
                      <a:pt x="135" y="49"/>
                    </a:lnTo>
                    <a:lnTo>
                      <a:pt x="133" y="35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1" name="Freeform 210"/>
              <p:cNvSpPr>
                <a:spLocks/>
              </p:cNvSpPr>
              <p:nvPr/>
            </p:nvSpPr>
            <p:spPr bwMode="auto">
              <a:xfrm>
                <a:off x="-556" y="2215"/>
                <a:ext cx="5" cy="2"/>
              </a:xfrm>
              <a:custGeom>
                <a:avLst/>
                <a:gdLst/>
                <a:ahLst/>
                <a:cxnLst>
                  <a:cxn ang="0">
                    <a:pos x="151" y="7"/>
                  </a:cxn>
                  <a:cxn ang="0">
                    <a:pos x="150" y="0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152" y="14"/>
                  </a:cxn>
                  <a:cxn ang="0">
                    <a:pos x="151" y="7"/>
                  </a:cxn>
                </a:cxnLst>
                <a:rect l="0" t="0" r="r" b="b"/>
                <a:pathLst>
                  <a:path w="152" h="46">
                    <a:moveTo>
                      <a:pt x="151" y="7"/>
                    </a:moveTo>
                    <a:lnTo>
                      <a:pt x="150" y="0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152" y="14"/>
                    </a:lnTo>
                    <a:lnTo>
                      <a:pt x="151" y="7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2" name="Freeform 211"/>
              <p:cNvSpPr>
                <a:spLocks/>
              </p:cNvSpPr>
              <p:nvPr/>
            </p:nvSpPr>
            <p:spPr bwMode="auto">
              <a:xfrm>
                <a:off x="-551" y="2215"/>
                <a:ext cx="1" cy="1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7" y="11"/>
                  </a:cxn>
                  <a:cxn ang="0">
                    <a:pos x="8" y="6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2" y="14"/>
                  </a:cxn>
                </a:cxnLst>
                <a:rect l="0" t="0" r="r" b="b"/>
                <a:pathLst>
                  <a:path w="8" h="14">
                    <a:moveTo>
                      <a:pt x="2" y="14"/>
                    </a:moveTo>
                    <a:lnTo>
                      <a:pt x="7" y="11"/>
                    </a:lnTo>
                    <a:lnTo>
                      <a:pt x="8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3" name="Freeform 212"/>
              <p:cNvSpPr>
                <a:spLocks/>
              </p:cNvSpPr>
              <p:nvPr/>
            </p:nvSpPr>
            <p:spPr bwMode="auto">
              <a:xfrm>
                <a:off x="-514" y="2209"/>
                <a:ext cx="1" cy="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4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5" h="18">
                    <a:moveTo>
                      <a:pt x="0" y="13"/>
                    </a:move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4" name="Freeform 213"/>
              <p:cNvSpPr>
                <a:spLocks/>
              </p:cNvSpPr>
              <p:nvPr/>
            </p:nvSpPr>
            <p:spPr bwMode="auto">
              <a:xfrm>
                <a:off x="-514" y="2209"/>
                <a:ext cx="1" cy="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1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4" y="3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5" h="18">
                    <a:moveTo>
                      <a:pt x="0" y="13"/>
                    </a:move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" name="Freeform 214"/>
              <p:cNvSpPr>
                <a:spLocks/>
              </p:cNvSpPr>
              <p:nvPr/>
            </p:nvSpPr>
            <p:spPr bwMode="auto">
              <a:xfrm>
                <a:off x="-514" y="2212"/>
                <a:ext cx="1" cy="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4"/>
                  </a:cxn>
                  <a:cxn ang="0">
                    <a:pos x="1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5" h="18">
                    <a:moveTo>
                      <a:pt x="0" y="13"/>
                    </a:move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" name="Freeform 215"/>
              <p:cNvSpPr>
                <a:spLocks/>
              </p:cNvSpPr>
              <p:nvPr/>
            </p:nvSpPr>
            <p:spPr bwMode="auto">
              <a:xfrm>
                <a:off x="-514" y="2212"/>
                <a:ext cx="1" cy="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1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15" h="18">
                    <a:moveTo>
                      <a:pt x="0" y="13"/>
                    </a:moveTo>
                    <a:lnTo>
                      <a:pt x="0" y="13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" name="Freeform 216"/>
              <p:cNvSpPr>
                <a:spLocks/>
              </p:cNvSpPr>
              <p:nvPr/>
            </p:nvSpPr>
            <p:spPr bwMode="auto">
              <a:xfrm>
                <a:off x="-496" y="2205"/>
                <a:ext cx="1" cy="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6" y="17"/>
                  </a:cxn>
                  <a:cxn ang="0">
                    <a:pos x="9" y="16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2"/>
                  </a:cxn>
                </a:cxnLst>
                <a:rect l="0" t="0" r="r" b="b"/>
                <a:pathLst>
                  <a:path w="15" h="17">
                    <a:moveTo>
                      <a:pt x="0" y="12"/>
                    </a:moveTo>
                    <a:lnTo>
                      <a:pt x="1" y="13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17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" name="Freeform 217"/>
              <p:cNvSpPr>
                <a:spLocks/>
              </p:cNvSpPr>
              <p:nvPr/>
            </p:nvSpPr>
            <p:spPr bwMode="auto">
              <a:xfrm>
                <a:off x="-496" y="2205"/>
                <a:ext cx="1" cy="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6" y="17"/>
                  </a:cxn>
                  <a:cxn ang="0">
                    <a:pos x="9" y="16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2"/>
                  </a:cxn>
                </a:cxnLst>
                <a:rect l="0" t="0" r="r" b="b"/>
                <a:pathLst>
                  <a:path w="15" h="17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6" y="17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9" name="Freeform 218"/>
              <p:cNvSpPr>
                <a:spLocks/>
              </p:cNvSpPr>
              <p:nvPr/>
            </p:nvSpPr>
            <p:spPr bwMode="auto">
              <a:xfrm>
                <a:off x="-496" y="2207"/>
                <a:ext cx="1" cy="1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4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6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1" y="13"/>
                  </a:cxn>
                </a:cxnLst>
                <a:rect l="0" t="0" r="r" b="b"/>
                <a:pathLst>
                  <a:path w="15" h="18">
                    <a:moveTo>
                      <a:pt x="1" y="13"/>
                    </a:move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0" name="Freeform 219"/>
              <p:cNvSpPr>
                <a:spLocks/>
              </p:cNvSpPr>
              <p:nvPr/>
            </p:nvSpPr>
            <p:spPr bwMode="auto">
              <a:xfrm>
                <a:off x="-496" y="2207"/>
                <a:ext cx="1" cy="1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3"/>
                  </a:cxn>
                  <a:cxn ang="0">
                    <a:pos x="1" y="14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6" y="18"/>
                  </a:cxn>
                  <a:cxn ang="0">
                    <a:pos x="9" y="17"/>
                  </a:cxn>
                  <a:cxn ang="0">
                    <a:pos x="12" y="15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1" y="13"/>
                  </a:cxn>
                </a:cxnLst>
                <a:rect l="0" t="0" r="r" b="b"/>
                <a:pathLst>
                  <a:path w="15" h="18">
                    <a:moveTo>
                      <a:pt x="1" y="13"/>
                    </a:move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1" name="Freeform 220"/>
              <p:cNvSpPr>
                <a:spLocks/>
              </p:cNvSpPr>
              <p:nvPr/>
            </p:nvSpPr>
            <p:spPr bwMode="auto">
              <a:xfrm>
                <a:off x="-531" y="2204"/>
                <a:ext cx="1" cy="1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5" y="15"/>
                  </a:cxn>
                  <a:cxn ang="0">
                    <a:pos x="14" y="16"/>
                  </a:cxn>
                  <a:cxn ang="0">
                    <a:pos x="14" y="17"/>
                  </a:cxn>
                  <a:cxn ang="0">
                    <a:pos x="13" y="18"/>
                  </a:cxn>
                  <a:cxn ang="0">
                    <a:pos x="10" y="19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5" y="14"/>
                  </a:cxn>
                </a:cxnLst>
                <a:rect l="0" t="0" r="r" b="b"/>
                <a:pathLst>
                  <a:path w="16" h="19">
                    <a:moveTo>
                      <a:pt x="15" y="14"/>
                    </a:moveTo>
                    <a:lnTo>
                      <a:pt x="15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2" name="Freeform 221"/>
              <p:cNvSpPr>
                <a:spLocks/>
              </p:cNvSpPr>
              <p:nvPr/>
            </p:nvSpPr>
            <p:spPr bwMode="auto">
              <a:xfrm>
                <a:off x="-531" y="2204"/>
                <a:ext cx="1" cy="1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5"/>
                  </a:cxn>
                  <a:cxn ang="0">
                    <a:pos x="14" y="16"/>
                  </a:cxn>
                  <a:cxn ang="0">
                    <a:pos x="14" y="17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0" y="19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5" y="14"/>
                  </a:cxn>
                </a:cxnLst>
                <a:rect l="0" t="0" r="r" b="b"/>
                <a:pathLst>
                  <a:path w="16" h="19">
                    <a:moveTo>
                      <a:pt x="15" y="14"/>
                    </a:moveTo>
                    <a:lnTo>
                      <a:pt x="15" y="14"/>
                    </a:lnTo>
                    <a:lnTo>
                      <a:pt x="15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5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3" name="Freeform 222"/>
              <p:cNvSpPr>
                <a:spLocks/>
              </p:cNvSpPr>
              <p:nvPr/>
            </p:nvSpPr>
            <p:spPr bwMode="auto">
              <a:xfrm>
                <a:off x="-531" y="2207"/>
                <a:ext cx="1" cy="1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4" y="15"/>
                  </a:cxn>
                  <a:cxn ang="0">
                    <a:pos x="14" y="16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7" y="17"/>
                  </a:cxn>
                  <a:cxn ang="0">
                    <a:pos x="3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5" y="14"/>
                  </a:cxn>
                </a:cxnLst>
                <a:rect l="0" t="0" r="r" b="b"/>
                <a:pathLst>
                  <a:path w="15" h="18">
                    <a:moveTo>
                      <a:pt x="15" y="14"/>
                    </a:moveTo>
                    <a:lnTo>
                      <a:pt x="14" y="15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4" name="Freeform 223"/>
              <p:cNvSpPr>
                <a:spLocks/>
              </p:cNvSpPr>
              <p:nvPr/>
            </p:nvSpPr>
            <p:spPr bwMode="auto">
              <a:xfrm>
                <a:off x="-531" y="2207"/>
                <a:ext cx="1" cy="1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5" y="14"/>
                  </a:cxn>
                  <a:cxn ang="0">
                    <a:pos x="14" y="15"/>
                  </a:cxn>
                  <a:cxn ang="0">
                    <a:pos x="14" y="16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7" y="17"/>
                  </a:cxn>
                  <a:cxn ang="0">
                    <a:pos x="3" y="16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5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5" y="14"/>
                  </a:cxn>
                </a:cxnLst>
                <a:rect l="0" t="0" r="r" b="b"/>
                <a:pathLst>
                  <a:path w="15" h="18">
                    <a:moveTo>
                      <a:pt x="15" y="14"/>
                    </a:move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" name="Rectangle 224"/>
            <p:cNvSpPr>
              <a:spLocks noChangeArrowheads="1"/>
            </p:cNvSpPr>
            <p:nvPr/>
          </p:nvSpPr>
          <p:spPr bwMode="auto">
            <a:xfrm>
              <a:off x="1042" y="581"/>
              <a:ext cx="721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0377" tIns="55189" rIns="110377" bIns="55189">
              <a:spAutoFit/>
            </a:bodyPr>
            <a:lstStyle/>
            <a:p>
              <a:pPr defTabSz="1103313" eaLnBrk="0" hangingPunct="0">
                <a:spcBef>
                  <a:spcPct val="0"/>
                </a:spcBef>
                <a:buFontTx/>
                <a:buNone/>
              </a:pPr>
              <a:r>
                <a:rPr lang="en-GB" sz="1700" b="1">
                  <a:latin typeface="Comic Sans MS" pitchFamily="66" charset="0"/>
                </a:rPr>
                <a:t>GEO</a:t>
              </a:r>
            </a:p>
          </p:txBody>
        </p:sp>
        <p:sp>
          <p:nvSpPr>
            <p:cNvPr id="8" name="Line 225"/>
            <p:cNvSpPr>
              <a:spLocks noChangeShapeType="1"/>
            </p:cNvSpPr>
            <p:nvPr/>
          </p:nvSpPr>
          <p:spPr bwMode="auto">
            <a:xfrm>
              <a:off x="938" y="1006"/>
              <a:ext cx="1124" cy="6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" name="Group 226"/>
            <p:cNvGrpSpPr>
              <a:grpSpLocks/>
            </p:cNvGrpSpPr>
            <p:nvPr/>
          </p:nvGrpSpPr>
          <p:grpSpPr bwMode="auto">
            <a:xfrm>
              <a:off x="480" y="2531"/>
              <a:ext cx="186" cy="204"/>
              <a:chOff x="2201" y="2491"/>
              <a:chExt cx="146" cy="188"/>
            </a:xfrm>
          </p:grpSpPr>
          <p:sp>
            <p:nvSpPr>
              <p:cNvPr id="38" name="Freeform 227"/>
              <p:cNvSpPr>
                <a:spLocks/>
              </p:cNvSpPr>
              <p:nvPr/>
            </p:nvSpPr>
            <p:spPr bwMode="auto">
              <a:xfrm>
                <a:off x="2271" y="257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Freeform 228"/>
              <p:cNvSpPr>
                <a:spLocks/>
              </p:cNvSpPr>
              <p:nvPr/>
            </p:nvSpPr>
            <p:spPr bwMode="auto">
              <a:xfrm>
                <a:off x="2267" y="2579"/>
                <a:ext cx="6" cy="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0" y="35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2" y="22"/>
                  </a:cxn>
                  <a:cxn ang="0">
                    <a:pos x="2" y="19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5" y="20"/>
                  </a:cxn>
                  <a:cxn ang="0">
                    <a:pos x="5" y="22"/>
                  </a:cxn>
                  <a:cxn ang="0">
                    <a:pos x="5" y="25"/>
                  </a:cxn>
                  <a:cxn ang="0">
                    <a:pos x="5" y="27"/>
                  </a:cxn>
                  <a:cxn ang="0">
                    <a:pos x="5" y="30"/>
                  </a:cxn>
                  <a:cxn ang="0">
                    <a:pos x="5" y="32"/>
                  </a:cxn>
                  <a:cxn ang="0">
                    <a:pos x="5" y="35"/>
                  </a:cxn>
                  <a:cxn ang="0">
                    <a:pos x="5" y="37"/>
                  </a:cxn>
                  <a:cxn ang="0">
                    <a:pos x="0" y="37"/>
                  </a:cxn>
                </a:cxnLst>
                <a:rect l="0" t="0" r="r" b="b"/>
                <a:pathLst>
                  <a:path w="12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Freeform 229"/>
              <p:cNvSpPr>
                <a:spLocks/>
              </p:cNvSpPr>
              <p:nvPr/>
            </p:nvSpPr>
            <p:spPr bwMode="auto">
              <a:xfrm>
                <a:off x="2258" y="2598"/>
                <a:ext cx="12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3" y="10"/>
                  </a:cxn>
                  <a:cxn ang="0">
                    <a:pos x="15" y="10"/>
                  </a:cxn>
                  <a:cxn ang="0">
                    <a:pos x="15" y="8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2" y="7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12" y="13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3" y="5"/>
                  </a:cxn>
                </a:cxnLst>
                <a:rect l="0" t="0" r="r" b="b"/>
                <a:pathLst>
                  <a:path w="23" h="13">
                    <a:moveTo>
                      <a:pt x="3" y="5"/>
                    </a:move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Freeform 230"/>
              <p:cNvSpPr>
                <a:spLocks/>
              </p:cNvSpPr>
              <p:nvPr/>
            </p:nvSpPr>
            <p:spPr bwMode="auto">
              <a:xfrm>
                <a:off x="2254" y="2593"/>
                <a:ext cx="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8" y="18"/>
                  </a:cxn>
                  <a:cxn ang="0">
                    <a:pos x="6" y="17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10" h="18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231"/>
              <p:cNvSpPr>
                <a:spLocks/>
              </p:cNvSpPr>
              <p:nvPr/>
            </p:nvSpPr>
            <p:spPr bwMode="auto">
              <a:xfrm>
                <a:off x="2254" y="2592"/>
                <a:ext cx="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Freeform 232"/>
              <p:cNvSpPr>
                <a:spLocks/>
              </p:cNvSpPr>
              <p:nvPr/>
            </p:nvSpPr>
            <p:spPr bwMode="auto">
              <a:xfrm>
                <a:off x="2258" y="2588"/>
                <a:ext cx="8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8" y="17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8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7" y="13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Freeform 233"/>
              <p:cNvSpPr>
                <a:spLocks/>
              </p:cNvSpPr>
              <p:nvPr/>
            </p:nvSpPr>
            <p:spPr bwMode="auto">
              <a:xfrm>
                <a:off x="2258" y="2588"/>
                <a:ext cx="8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8" y="17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8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7" y="13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Freeform 234"/>
              <p:cNvSpPr>
                <a:spLocks/>
              </p:cNvSpPr>
              <p:nvPr/>
            </p:nvSpPr>
            <p:spPr bwMode="auto">
              <a:xfrm>
                <a:off x="2257" y="2588"/>
                <a:ext cx="9" cy="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7" y="15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9" y="15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5" y="3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8">
                    <a:moveTo>
                      <a:pt x="1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Freeform 235"/>
              <p:cNvSpPr>
                <a:spLocks/>
              </p:cNvSpPr>
              <p:nvPr/>
            </p:nvSpPr>
            <p:spPr bwMode="auto">
              <a:xfrm>
                <a:off x="2257" y="2588"/>
                <a:ext cx="9" cy="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7" y="15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9" y="15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5" y="3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8">
                    <a:moveTo>
                      <a:pt x="1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Freeform 236"/>
              <p:cNvSpPr>
                <a:spLocks/>
              </p:cNvSpPr>
              <p:nvPr/>
            </p:nvSpPr>
            <p:spPr bwMode="auto">
              <a:xfrm>
                <a:off x="2301" y="2654"/>
                <a:ext cx="16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7"/>
                  </a:cxn>
                  <a:cxn ang="0">
                    <a:pos x="16" y="10"/>
                  </a:cxn>
                  <a:cxn ang="0">
                    <a:pos x="0" y="7"/>
                  </a:cxn>
                </a:cxnLst>
                <a:rect l="0" t="0" r="r" b="b"/>
                <a:pathLst>
                  <a:path w="32" h="10">
                    <a:moveTo>
                      <a:pt x="0" y="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1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" name="Freeform 237"/>
              <p:cNvSpPr>
                <a:spLocks/>
              </p:cNvSpPr>
              <p:nvPr/>
            </p:nvSpPr>
            <p:spPr bwMode="auto">
              <a:xfrm>
                <a:off x="2301" y="2654"/>
                <a:ext cx="16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7"/>
                  </a:cxn>
                  <a:cxn ang="0">
                    <a:pos x="16" y="10"/>
                  </a:cxn>
                  <a:cxn ang="0">
                    <a:pos x="0" y="7"/>
                  </a:cxn>
                </a:cxnLst>
                <a:rect l="0" t="0" r="r" b="b"/>
                <a:pathLst>
                  <a:path w="32" h="10">
                    <a:moveTo>
                      <a:pt x="0" y="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16" y="10"/>
                    </a:lnTo>
                    <a:lnTo>
                      <a:pt x="0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Freeform 238"/>
              <p:cNvSpPr>
                <a:spLocks/>
              </p:cNvSpPr>
              <p:nvPr/>
            </p:nvSpPr>
            <p:spPr bwMode="auto">
              <a:xfrm>
                <a:off x="2310" y="2654"/>
                <a:ext cx="7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6" y="5"/>
                  </a:cxn>
                  <a:cxn ang="0">
                    <a:pos x="16" y="0"/>
                  </a:cxn>
                  <a:cxn ang="0">
                    <a:pos x="0" y="3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Freeform 239"/>
              <p:cNvSpPr>
                <a:spLocks/>
              </p:cNvSpPr>
              <p:nvPr/>
            </p:nvSpPr>
            <p:spPr bwMode="auto">
              <a:xfrm>
                <a:off x="2301" y="2653"/>
                <a:ext cx="1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21" y="2"/>
                  </a:cxn>
                  <a:cxn ang="0">
                    <a:pos x="32" y="4"/>
                  </a:cxn>
                  <a:cxn ang="0">
                    <a:pos x="16" y="5"/>
                  </a:cxn>
                  <a:cxn ang="0">
                    <a:pos x="0" y="2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15" y="0"/>
                    </a:lnTo>
                    <a:lnTo>
                      <a:pt x="21" y="2"/>
                    </a:lnTo>
                    <a:lnTo>
                      <a:pt x="32" y="4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Freeform 240"/>
              <p:cNvSpPr>
                <a:spLocks/>
              </p:cNvSpPr>
              <p:nvPr/>
            </p:nvSpPr>
            <p:spPr bwMode="auto">
              <a:xfrm>
                <a:off x="2301" y="2653"/>
                <a:ext cx="1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21" y="2"/>
                  </a:cxn>
                  <a:cxn ang="0">
                    <a:pos x="32" y="4"/>
                  </a:cxn>
                  <a:cxn ang="0">
                    <a:pos x="16" y="5"/>
                  </a:cxn>
                  <a:cxn ang="0">
                    <a:pos x="0" y="2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15" y="0"/>
                    </a:lnTo>
                    <a:lnTo>
                      <a:pt x="21" y="2"/>
                    </a:lnTo>
                    <a:lnTo>
                      <a:pt x="32" y="4"/>
                    </a:lnTo>
                    <a:lnTo>
                      <a:pt x="16" y="5"/>
                    </a:lnTo>
                    <a:lnTo>
                      <a:pt x="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241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5" y="7"/>
                  </a:cxn>
                  <a:cxn ang="0">
                    <a:pos x="65" y="7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</a:cxnLst>
                <a:rect l="0" t="0" r="r" b="b"/>
                <a:pathLst>
                  <a:path w="67" h="19">
                    <a:moveTo>
                      <a:pt x="63" y="0"/>
                    </a:moveTo>
                    <a:lnTo>
                      <a:pt x="0" y="12"/>
                    </a:lnTo>
                    <a:lnTo>
                      <a:pt x="2" y="19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242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5" y="7"/>
                  </a:cxn>
                  <a:cxn ang="0">
                    <a:pos x="65" y="7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</a:cxnLst>
                <a:rect l="0" t="0" r="r" b="b"/>
                <a:pathLst>
                  <a:path w="67" h="19">
                    <a:moveTo>
                      <a:pt x="63" y="0"/>
                    </a:moveTo>
                    <a:lnTo>
                      <a:pt x="0" y="12"/>
                    </a:lnTo>
                    <a:lnTo>
                      <a:pt x="2" y="19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" name="Freeform 243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5" y="5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67" h="17">
                    <a:moveTo>
                      <a:pt x="65" y="0"/>
                    </a:moveTo>
                    <a:lnTo>
                      <a:pt x="0" y="12"/>
                    </a:lnTo>
                    <a:lnTo>
                      <a:pt x="2" y="17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5" name="Freeform 244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5" y="5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65" y="0"/>
                  </a:cxn>
                </a:cxnLst>
                <a:rect l="0" t="0" r="r" b="b"/>
                <a:pathLst>
                  <a:path w="67" h="17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5" y="5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2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" name="Freeform 245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65" y="0"/>
                  </a:cxn>
                </a:cxnLst>
                <a:rect l="0" t="0" r="r" b="b"/>
                <a:pathLst>
                  <a:path w="67" h="17">
                    <a:moveTo>
                      <a:pt x="65" y="0"/>
                    </a:moveTo>
                    <a:lnTo>
                      <a:pt x="65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33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7" name="Freeform 246"/>
              <p:cNvSpPr>
                <a:spLocks/>
              </p:cNvSpPr>
              <p:nvPr/>
            </p:nvSpPr>
            <p:spPr bwMode="auto">
              <a:xfrm>
                <a:off x="2273" y="2655"/>
                <a:ext cx="33" cy="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65" y="0"/>
                  </a:cxn>
                </a:cxnLst>
                <a:rect l="0" t="0" r="r" b="b"/>
                <a:pathLst>
                  <a:path w="67" h="17">
                    <a:moveTo>
                      <a:pt x="65" y="0"/>
                    </a:moveTo>
                    <a:lnTo>
                      <a:pt x="65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40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Freeform 247"/>
              <p:cNvSpPr>
                <a:spLocks/>
              </p:cNvSpPr>
              <p:nvPr/>
            </p:nvSpPr>
            <p:spPr bwMode="auto">
              <a:xfrm>
                <a:off x="2273" y="2655"/>
                <a:ext cx="33" cy="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4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65" y="0"/>
                  </a:cxn>
                </a:cxnLst>
                <a:rect l="0" t="0" r="r" b="b"/>
                <a:pathLst>
                  <a:path w="67" h="15">
                    <a:moveTo>
                      <a:pt x="65" y="0"/>
                    </a:moveTo>
                    <a:lnTo>
                      <a:pt x="65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4C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" name="Freeform 248"/>
              <p:cNvSpPr>
                <a:spLocks/>
              </p:cNvSpPr>
              <p:nvPr/>
            </p:nvSpPr>
            <p:spPr bwMode="auto">
              <a:xfrm>
                <a:off x="2274" y="2655"/>
                <a:ext cx="32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</a:cxnLst>
                <a:rect l="0" t="0" r="r" b="b"/>
                <a:pathLst>
                  <a:path w="65" h="15">
                    <a:moveTo>
                      <a:pt x="63" y="0"/>
                    </a:moveTo>
                    <a:lnTo>
                      <a:pt x="0" y="14"/>
                    </a:lnTo>
                    <a:lnTo>
                      <a:pt x="0" y="15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59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0" name="Freeform 249"/>
              <p:cNvSpPr>
                <a:spLocks/>
              </p:cNvSpPr>
              <p:nvPr/>
            </p:nvSpPr>
            <p:spPr bwMode="auto">
              <a:xfrm>
                <a:off x="2211" y="2654"/>
                <a:ext cx="15" cy="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5" y="10"/>
                  </a:cxn>
                  <a:cxn ang="0">
                    <a:pos x="0" y="6"/>
                  </a:cxn>
                </a:cxnLst>
                <a:rect l="0" t="0" r="r" b="b"/>
                <a:pathLst>
                  <a:path w="30" h="10">
                    <a:moveTo>
                      <a:pt x="0" y="6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" name="Freeform 250"/>
              <p:cNvSpPr>
                <a:spLocks/>
              </p:cNvSpPr>
              <p:nvPr/>
            </p:nvSpPr>
            <p:spPr bwMode="auto">
              <a:xfrm>
                <a:off x="2211" y="2654"/>
                <a:ext cx="15" cy="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5" y="10"/>
                  </a:cxn>
                  <a:cxn ang="0">
                    <a:pos x="0" y="6"/>
                  </a:cxn>
                </a:cxnLst>
                <a:rect l="0" t="0" r="r" b="b"/>
                <a:pathLst>
                  <a:path w="30" h="10">
                    <a:moveTo>
                      <a:pt x="0" y="6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5" y="10"/>
                    </a:lnTo>
                    <a:lnTo>
                      <a:pt x="0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" name="Freeform 251"/>
              <p:cNvSpPr>
                <a:spLocks/>
              </p:cNvSpPr>
              <p:nvPr/>
            </p:nvSpPr>
            <p:spPr bwMode="auto">
              <a:xfrm>
                <a:off x="2219" y="2654"/>
                <a:ext cx="7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5" y="6"/>
                  </a:cxn>
                  <a:cxn ang="0">
                    <a:pos x="15" y="0"/>
                  </a:cxn>
                  <a:cxn ang="0">
                    <a:pos x="0" y="1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" name="Freeform 252"/>
              <p:cNvSpPr>
                <a:spLocks/>
              </p:cNvSpPr>
              <p:nvPr/>
            </p:nvSpPr>
            <p:spPr bwMode="auto">
              <a:xfrm>
                <a:off x="2211" y="2653"/>
                <a:ext cx="15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30" y="4"/>
                  </a:cxn>
                  <a:cxn ang="0">
                    <a:pos x="15" y="7"/>
                  </a:cxn>
                  <a:cxn ang="0">
                    <a:pos x="0" y="4"/>
                  </a:cxn>
                </a:cxnLst>
                <a:rect l="0" t="0" r="r" b="b"/>
                <a:pathLst>
                  <a:path w="30" h="7">
                    <a:moveTo>
                      <a:pt x="0" y="4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" name="Freeform 253"/>
              <p:cNvSpPr>
                <a:spLocks/>
              </p:cNvSpPr>
              <p:nvPr/>
            </p:nvSpPr>
            <p:spPr bwMode="auto">
              <a:xfrm>
                <a:off x="2211" y="2653"/>
                <a:ext cx="15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30" y="4"/>
                  </a:cxn>
                  <a:cxn ang="0">
                    <a:pos x="15" y="7"/>
                  </a:cxn>
                  <a:cxn ang="0">
                    <a:pos x="0" y="4"/>
                  </a:cxn>
                </a:cxnLst>
                <a:rect l="0" t="0" r="r" b="b"/>
                <a:pathLst>
                  <a:path w="30" h="7">
                    <a:moveTo>
                      <a:pt x="0" y="4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5" y="7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" name="Freeform 254"/>
              <p:cNvSpPr>
                <a:spLocks/>
              </p:cNvSpPr>
              <p:nvPr/>
            </p:nvSpPr>
            <p:spPr bwMode="auto">
              <a:xfrm>
                <a:off x="2225" y="265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" name="Freeform 255"/>
              <p:cNvSpPr>
                <a:spLocks/>
              </p:cNvSpPr>
              <p:nvPr/>
            </p:nvSpPr>
            <p:spPr bwMode="auto">
              <a:xfrm>
                <a:off x="2219" y="2654"/>
                <a:ext cx="6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14" h="3">
                    <a:moveTo>
                      <a:pt x="0" y="1"/>
                    </a:moveTo>
                    <a:lnTo>
                      <a:pt x="0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" name="Freeform 256"/>
              <p:cNvSpPr>
                <a:spLocks/>
              </p:cNvSpPr>
              <p:nvPr/>
            </p:nvSpPr>
            <p:spPr bwMode="auto">
              <a:xfrm>
                <a:off x="2212" y="2654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" name="Freeform 257"/>
              <p:cNvSpPr>
                <a:spLocks/>
              </p:cNvSpPr>
              <p:nvPr/>
            </p:nvSpPr>
            <p:spPr bwMode="auto">
              <a:xfrm>
                <a:off x="2211" y="2654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" name="Freeform 258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7" y="12"/>
                  </a:cxn>
                  <a:cxn ang="0">
                    <a:pos x="66" y="1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7" h="19">
                    <a:moveTo>
                      <a:pt x="4" y="0"/>
                    </a:moveTo>
                    <a:lnTo>
                      <a:pt x="67" y="12"/>
                    </a:lnTo>
                    <a:lnTo>
                      <a:pt x="66" y="1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" name="Freeform 259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7" y="12"/>
                  </a:cxn>
                  <a:cxn ang="0">
                    <a:pos x="66" y="1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7" h="19">
                    <a:moveTo>
                      <a:pt x="4" y="0"/>
                    </a:moveTo>
                    <a:lnTo>
                      <a:pt x="67" y="12"/>
                    </a:lnTo>
                    <a:lnTo>
                      <a:pt x="66" y="1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" name="Freeform 260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7" y="12"/>
                  </a:cxn>
                  <a:cxn ang="0">
                    <a:pos x="66" y="1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7" h="17">
                    <a:moveTo>
                      <a:pt x="2" y="0"/>
                    </a:moveTo>
                    <a:lnTo>
                      <a:pt x="67" y="12"/>
                    </a:lnTo>
                    <a:lnTo>
                      <a:pt x="66" y="1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" name="Freeform 261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6" y="17"/>
                  </a:cxn>
                  <a:cxn ang="0">
                    <a:pos x="67" y="14"/>
                  </a:cxn>
                  <a:cxn ang="0">
                    <a:pos x="2" y="0"/>
                  </a:cxn>
                </a:cxnLst>
                <a:rect l="0" t="0" r="r" b="b"/>
                <a:pathLst>
                  <a:path w="67" h="17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6" y="17"/>
                    </a:lnTo>
                    <a:lnTo>
                      <a:pt x="6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" name="Freeform 262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2" y="0"/>
                  </a:cxn>
                </a:cxnLst>
                <a:rect l="0" t="0" r="r" b="b"/>
                <a:pathLst>
                  <a:path w="67" h="17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7" y="17"/>
                    </a:lnTo>
                    <a:lnTo>
                      <a:pt x="6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3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" name="Freeform 263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2" y="0"/>
                  </a:cxn>
                </a:cxnLst>
                <a:rect l="0" t="0" r="r" b="b"/>
                <a:pathLst>
                  <a:path w="67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7" y="17"/>
                    </a:lnTo>
                    <a:lnTo>
                      <a:pt x="6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0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5" name="Freeform 264"/>
              <p:cNvSpPr>
                <a:spLocks/>
              </p:cNvSpPr>
              <p:nvPr/>
            </p:nvSpPr>
            <p:spPr bwMode="auto">
              <a:xfrm>
                <a:off x="2221" y="2655"/>
                <a:ext cx="3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2" y="0"/>
                  </a:cxn>
                </a:cxnLst>
                <a:rect l="0" t="0" r="r" b="b"/>
                <a:pathLst>
                  <a:path w="67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7" y="17"/>
                    </a:lnTo>
                    <a:lnTo>
                      <a:pt x="6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C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Freeform 265"/>
              <p:cNvSpPr>
                <a:spLocks/>
              </p:cNvSpPr>
              <p:nvPr/>
            </p:nvSpPr>
            <p:spPr bwMode="auto">
              <a:xfrm>
                <a:off x="2221" y="2655"/>
                <a:ext cx="33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6" y="14"/>
                  </a:cxn>
                  <a:cxn ang="0">
                    <a:pos x="66" y="1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6" h="15">
                    <a:moveTo>
                      <a:pt x="2" y="0"/>
                    </a:moveTo>
                    <a:lnTo>
                      <a:pt x="66" y="14"/>
                    </a:lnTo>
                    <a:lnTo>
                      <a:pt x="66" y="1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9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Freeform 266"/>
              <p:cNvSpPr>
                <a:spLocks/>
              </p:cNvSpPr>
              <p:nvPr/>
            </p:nvSpPr>
            <p:spPr bwMode="auto">
              <a:xfrm>
                <a:off x="2238" y="2662"/>
                <a:ext cx="4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95" y="0"/>
                  </a:cxn>
                  <a:cxn ang="0">
                    <a:pos x="95" y="8"/>
                  </a:cxn>
                  <a:cxn ang="0">
                    <a:pos x="50" y="20"/>
                  </a:cxn>
                  <a:cxn ang="0">
                    <a:pos x="0" y="10"/>
                  </a:cxn>
                </a:cxnLst>
                <a:rect l="0" t="0" r="r" b="b"/>
                <a:pathLst>
                  <a:path w="95" h="20">
                    <a:moveTo>
                      <a:pt x="0" y="10"/>
                    </a:moveTo>
                    <a:lnTo>
                      <a:pt x="0" y="0"/>
                    </a:lnTo>
                    <a:lnTo>
                      <a:pt x="95" y="0"/>
                    </a:lnTo>
                    <a:lnTo>
                      <a:pt x="95" y="8"/>
                    </a:lnTo>
                    <a:lnTo>
                      <a:pt x="5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Freeform 267"/>
              <p:cNvSpPr>
                <a:spLocks/>
              </p:cNvSpPr>
              <p:nvPr/>
            </p:nvSpPr>
            <p:spPr bwMode="auto">
              <a:xfrm>
                <a:off x="2238" y="2662"/>
                <a:ext cx="4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95" y="0"/>
                  </a:cxn>
                  <a:cxn ang="0">
                    <a:pos x="95" y="8"/>
                  </a:cxn>
                  <a:cxn ang="0">
                    <a:pos x="50" y="20"/>
                  </a:cxn>
                  <a:cxn ang="0">
                    <a:pos x="0" y="10"/>
                  </a:cxn>
                </a:cxnLst>
                <a:rect l="0" t="0" r="r" b="b"/>
                <a:pathLst>
                  <a:path w="95" h="20">
                    <a:moveTo>
                      <a:pt x="0" y="10"/>
                    </a:moveTo>
                    <a:lnTo>
                      <a:pt x="0" y="0"/>
                    </a:lnTo>
                    <a:lnTo>
                      <a:pt x="95" y="0"/>
                    </a:lnTo>
                    <a:lnTo>
                      <a:pt x="95" y="8"/>
                    </a:lnTo>
                    <a:lnTo>
                      <a:pt x="50" y="20"/>
                    </a:lnTo>
                    <a:lnTo>
                      <a:pt x="0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Freeform 268"/>
              <p:cNvSpPr>
                <a:spLocks/>
              </p:cNvSpPr>
              <p:nvPr/>
            </p:nvSpPr>
            <p:spPr bwMode="auto">
              <a:xfrm>
                <a:off x="2263" y="2663"/>
                <a:ext cx="22" cy="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43" y="7"/>
                  </a:cxn>
                  <a:cxn ang="0">
                    <a:pos x="43" y="0"/>
                  </a:cxn>
                  <a:cxn ang="0">
                    <a:pos x="0" y="10"/>
                  </a:cxn>
                </a:cxnLst>
                <a:rect l="0" t="0" r="r" b="b"/>
                <a:pathLst>
                  <a:path w="43" h="17">
                    <a:moveTo>
                      <a:pt x="0" y="10"/>
                    </a:moveTo>
                    <a:lnTo>
                      <a:pt x="0" y="14"/>
                    </a:lnTo>
                    <a:lnTo>
                      <a:pt x="0" y="17"/>
                    </a:lnTo>
                    <a:lnTo>
                      <a:pt x="43" y="7"/>
                    </a:lnTo>
                    <a:lnTo>
                      <a:pt x="4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Freeform 269"/>
              <p:cNvSpPr>
                <a:spLocks/>
              </p:cNvSpPr>
              <p:nvPr/>
            </p:nvSpPr>
            <p:spPr bwMode="auto">
              <a:xfrm>
                <a:off x="2238" y="2658"/>
                <a:ext cx="4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4"/>
                  </a:cxn>
                  <a:cxn ang="0">
                    <a:pos x="45" y="0"/>
                  </a:cxn>
                  <a:cxn ang="0">
                    <a:pos x="95" y="10"/>
                  </a:cxn>
                  <a:cxn ang="0">
                    <a:pos x="50" y="20"/>
                  </a:cxn>
                  <a:cxn ang="0">
                    <a:pos x="0" y="10"/>
                  </a:cxn>
                </a:cxnLst>
                <a:rect l="0" t="0" r="r" b="b"/>
                <a:pathLst>
                  <a:path w="95" h="20">
                    <a:moveTo>
                      <a:pt x="0" y="10"/>
                    </a:moveTo>
                    <a:lnTo>
                      <a:pt x="32" y="4"/>
                    </a:lnTo>
                    <a:lnTo>
                      <a:pt x="45" y="0"/>
                    </a:lnTo>
                    <a:lnTo>
                      <a:pt x="95" y="10"/>
                    </a:lnTo>
                    <a:lnTo>
                      <a:pt x="5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Freeform 270"/>
              <p:cNvSpPr>
                <a:spLocks/>
              </p:cNvSpPr>
              <p:nvPr/>
            </p:nvSpPr>
            <p:spPr bwMode="auto">
              <a:xfrm>
                <a:off x="2238" y="2658"/>
                <a:ext cx="4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4"/>
                  </a:cxn>
                  <a:cxn ang="0">
                    <a:pos x="45" y="0"/>
                  </a:cxn>
                  <a:cxn ang="0">
                    <a:pos x="95" y="10"/>
                  </a:cxn>
                  <a:cxn ang="0">
                    <a:pos x="50" y="20"/>
                  </a:cxn>
                  <a:cxn ang="0">
                    <a:pos x="0" y="10"/>
                  </a:cxn>
                </a:cxnLst>
                <a:rect l="0" t="0" r="r" b="b"/>
                <a:pathLst>
                  <a:path w="95" h="20">
                    <a:moveTo>
                      <a:pt x="0" y="10"/>
                    </a:moveTo>
                    <a:lnTo>
                      <a:pt x="32" y="4"/>
                    </a:lnTo>
                    <a:lnTo>
                      <a:pt x="45" y="0"/>
                    </a:lnTo>
                    <a:lnTo>
                      <a:pt x="95" y="10"/>
                    </a:lnTo>
                    <a:lnTo>
                      <a:pt x="50" y="20"/>
                    </a:lnTo>
                    <a:lnTo>
                      <a:pt x="0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Freeform 271"/>
              <p:cNvSpPr>
                <a:spLocks/>
              </p:cNvSpPr>
              <p:nvPr/>
            </p:nvSpPr>
            <p:spPr bwMode="auto">
              <a:xfrm>
                <a:off x="2259" y="2593"/>
                <a:ext cx="6" cy="7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0" y="45"/>
                  </a:cxn>
                  <a:cxn ang="0">
                    <a:pos x="0" y="57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5"/>
                  </a:cxn>
                  <a:cxn ang="0">
                    <a:pos x="0" y="107"/>
                  </a:cxn>
                  <a:cxn ang="0">
                    <a:pos x="0" y="117"/>
                  </a:cxn>
                  <a:cxn ang="0">
                    <a:pos x="0" y="125"/>
                  </a:cxn>
                  <a:cxn ang="0">
                    <a:pos x="0" y="132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5" y="140"/>
                  </a:cxn>
                  <a:cxn ang="0">
                    <a:pos x="10" y="140"/>
                  </a:cxn>
                  <a:cxn ang="0">
                    <a:pos x="11" y="139"/>
                  </a:cxn>
                  <a:cxn ang="0">
                    <a:pos x="11" y="137"/>
                  </a:cxn>
                  <a:cxn ang="0">
                    <a:pos x="11" y="132"/>
                  </a:cxn>
                  <a:cxn ang="0">
                    <a:pos x="11" y="125"/>
                  </a:cxn>
                  <a:cxn ang="0">
                    <a:pos x="11" y="117"/>
                  </a:cxn>
                  <a:cxn ang="0">
                    <a:pos x="11" y="107"/>
                  </a:cxn>
                  <a:cxn ang="0">
                    <a:pos x="11" y="95"/>
                  </a:cxn>
                  <a:cxn ang="0">
                    <a:pos x="11" y="82"/>
                  </a:cxn>
                  <a:cxn ang="0">
                    <a:pos x="11" y="70"/>
                  </a:cxn>
                  <a:cxn ang="0">
                    <a:pos x="11" y="57"/>
                  </a:cxn>
                  <a:cxn ang="0">
                    <a:pos x="11" y="45"/>
                  </a:cxn>
                  <a:cxn ang="0">
                    <a:pos x="11" y="33"/>
                  </a:cxn>
                  <a:cxn ang="0">
                    <a:pos x="11" y="23"/>
                  </a:cxn>
                  <a:cxn ang="0">
                    <a:pos x="11" y="1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3"/>
                  </a:cxn>
                </a:cxnLst>
                <a:rect l="0" t="0" r="r" b="b"/>
                <a:pathLst>
                  <a:path w="11" h="140">
                    <a:moveTo>
                      <a:pt x="1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7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1" y="139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1" y="132"/>
                    </a:lnTo>
                    <a:lnTo>
                      <a:pt x="11" y="129"/>
                    </a:lnTo>
                    <a:lnTo>
                      <a:pt x="11" y="125"/>
                    </a:lnTo>
                    <a:lnTo>
                      <a:pt x="11" y="122"/>
                    </a:lnTo>
                    <a:lnTo>
                      <a:pt x="11" y="117"/>
                    </a:lnTo>
                    <a:lnTo>
                      <a:pt x="11" y="112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95"/>
                    </a:lnTo>
                    <a:lnTo>
                      <a:pt x="11" y="89"/>
                    </a:lnTo>
                    <a:lnTo>
                      <a:pt x="11" y="82"/>
                    </a:lnTo>
                    <a:lnTo>
                      <a:pt x="11" y="77"/>
                    </a:lnTo>
                    <a:lnTo>
                      <a:pt x="11" y="70"/>
                    </a:lnTo>
                    <a:lnTo>
                      <a:pt x="11" y="64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11" y="45"/>
                    </a:lnTo>
                    <a:lnTo>
                      <a:pt x="11" y="38"/>
                    </a:lnTo>
                    <a:lnTo>
                      <a:pt x="11" y="33"/>
                    </a:lnTo>
                    <a:lnTo>
                      <a:pt x="11" y="28"/>
                    </a:lnTo>
                    <a:lnTo>
                      <a:pt x="11" y="23"/>
                    </a:lnTo>
                    <a:lnTo>
                      <a:pt x="11" y="18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Freeform 272"/>
              <p:cNvSpPr>
                <a:spLocks/>
              </p:cNvSpPr>
              <p:nvPr/>
            </p:nvSpPr>
            <p:spPr bwMode="auto">
              <a:xfrm>
                <a:off x="2260" y="2593"/>
                <a:ext cx="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2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7" y="135"/>
                  </a:cxn>
                  <a:cxn ang="0">
                    <a:pos x="7" y="132"/>
                  </a:cxn>
                  <a:cxn ang="0">
                    <a:pos x="7" y="127"/>
                  </a:cxn>
                  <a:cxn ang="0">
                    <a:pos x="7" y="118"/>
                  </a:cxn>
                  <a:cxn ang="0">
                    <a:pos x="7" y="108"/>
                  </a:cxn>
                  <a:cxn ang="0">
                    <a:pos x="7" y="98"/>
                  </a:cxn>
                  <a:cxn ang="0">
                    <a:pos x="7" y="85"/>
                  </a:cxn>
                  <a:cxn ang="0">
                    <a:pos x="7" y="73"/>
                  </a:cxn>
                  <a:cxn ang="0">
                    <a:pos x="7" y="60"/>
                  </a:cxn>
                  <a:cxn ang="0">
                    <a:pos x="7" y="48"/>
                  </a:cxn>
                  <a:cxn ang="0">
                    <a:pos x="7" y="36"/>
                  </a:cxn>
                  <a:cxn ang="0">
                    <a:pos x="7" y="26"/>
                  </a:cxn>
                  <a:cxn ang="0">
                    <a:pos x="7" y="16"/>
                  </a:cxn>
                  <a:cxn ang="0">
                    <a:pos x="7" y="8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4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7" y="127"/>
                    </a:lnTo>
                    <a:lnTo>
                      <a:pt x="7" y="123"/>
                    </a:lnTo>
                    <a:lnTo>
                      <a:pt x="7" y="118"/>
                    </a:lnTo>
                    <a:lnTo>
                      <a:pt x="7" y="113"/>
                    </a:lnTo>
                    <a:lnTo>
                      <a:pt x="7" y="108"/>
                    </a:lnTo>
                    <a:lnTo>
                      <a:pt x="7" y="103"/>
                    </a:lnTo>
                    <a:lnTo>
                      <a:pt x="7" y="98"/>
                    </a:lnTo>
                    <a:lnTo>
                      <a:pt x="7" y="92"/>
                    </a:lnTo>
                    <a:lnTo>
                      <a:pt x="7" y="85"/>
                    </a:lnTo>
                    <a:lnTo>
                      <a:pt x="7" y="80"/>
                    </a:lnTo>
                    <a:lnTo>
                      <a:pt x="7" y="73"/>
                    </a:lnTo>
                    <a:lnTo>
                      <a:pt x="7" y="67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7" y="36"/>
                    </a:lnTo>
                    <a:lnTo>
                      <a:pt x="7" y="31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Freeform 273"/>
              <p:cNvSpPr>
                <a:spLocks/>
              </p:cNvSpPr>
              <p:nvPr/>
            </p:nvSpPr>
            <p:spPr bwMode="auto">
              <a:xfrm>
                <a:off x="2260" y="2593"/>
                <a:ext cx="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2" y="137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5" y="135"/>
                  </a:cxn>
                  <a:cxn ang="0">
                    <a:pos x="5" y="132"/>
                  </a:cxn>
                  <a:cxn ang="0">
                    <a:pos x="5" y="127"/>
                  </a:cxn>
                  <a:cxn ang="0">
                    <a:pos x="5" y="118"/>
                  </a:cxn>
                  <a:cxn ang="0">
                    <a:pos x="5" y="108"/>
                  </a:cxn>
                  <a:cxn ang="0">
                    <a:pos x="5" y="98"/>
                  </a:cxn>
                  <a:cxn ang="0">
                    <a:pos x="5" y="85"/>
                  </a:cxn>
                  <a:cxn ang="0">
                    <a:pos x="5" y="73"/>
                  </a:cxn>
                  <a:cxn ang="0">
                    <a:pos x="5" y="60"/>
                  </a:cxn>
                  <a:cxn ang="0">
                    <a:pos x="5" y="48"/>
                  </a:cxn>
                  <a:cxn ang="0">
                    <a:pos x="5" y="36"/>
                  </a:cxn>
                  <a:cxn ang="0">
                    <a:pos x="5" y="2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30"/>
                    </a:lnTo>
                    <a:lnTo>
                      <a:pt x="5" y="127"/>
                    </a:lnTo>
                    <a:lnTo>
                      <a:pt x="5" y="123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3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5" y="85"/>
                    </a:lnTo>
                    <a:lnTo>
                      <a:pt x="5" y="80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5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Freeform 274"/>
              <p:cNvSpPr>
                <a:spLocks/>
              </p:cNvSpPr>
              <p:nvPr/>
            </p:nvSpPr>
            <p:spPr bwMode="auto">
              <a:xfrm>
                <a:off x="2260" y="2593"/>
                <a:ext cx="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2" y="137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5" y="135"/>
                  </a:cxn>
                  <a:cxn ang="0">
                    <a:pos x="5" y="132"/>
                  </a:cxn>
                  <a:cxn ang="0">
                    <a:pos x="5" y="127"/>
                  </a:cxn>
                  <a:cxn ang="0">
                    <a:pos x="5" y="118"/>
                  </a:cxn>
                  <a:cxn ang="0">
                    <a:pos x="5" y="108"/>
                  </a:cxn>
                  <a:cxn ang="0">
                    <a:pos x="5" y="98"/>
                  </a:cxn>
                  <a:cxn ang="0">
                    <a:pos x="5" y="85"/>
                  </a:cxn>
                  <a:cxn ang="0">
                    <a:pos x="5" y="73"/>
                  </a:cxn>
                  <a:cxn ang="0">
                    <a:pos x="5" y="60"/>
                  </a:cxn>
                  <a:cxn ang="0">
                    <a:pos x="5" y="48"/>
                  </a:cxn>
                  <a:cxn ang="0">
                    <a:pos x="5" y="36"/>
                  </a:cxn>
                  <a:cxn ang="0">
                    <a:pos x="5" y="2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30"/>
                    </a:lnTo>
                    <a:lnTo>
                      <a:pt x="5" y="127"/>
                    </a:lnTo>
                    <a:lnTo>
                      <a:pt x="5" y="123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3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5" y="85"/>
                    </a:lnTo>
                    <a:lnTo>
                      <a:pt x="5" y="80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Freeform 275"/>
              <p:cNvSpPr>
                <a:spLocks/>
              </p:cNvSpPr>
              <p:nvPr/>
            </p:nvSpPr>
            <p:spPr bwMode="auto">
              <a:xfrm>
                <a:off x="2260" y="2593"/>
                <a:ext cx="3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2" y="137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5" y="135"/>
                  </a:cxn>
                  <a:cxn ang="0">
                    <a:pos x="5" y="132"/>
                  </a:cxn>
                  <a:cxn ang="0">
                    <a:pos x="5" y="127"/>
                  </a:cxn>
                  <a:cxn ang="0">
                    <a:pos x="5" y="118"/>
                  </a:cxn>
                  <a:cxn ang="0">
                    <a:pos x="5" y="108"/>
                  </a:cxn>
                  <a:cxn ang="0">
                    <a:pos x="5" y="98"/>
                  </a:cxn>
                  <a:cxn ang="0">
                    <a:pos x="5" y="85"/>
                  </a:cxn>
                  <a:cxn ang="0">
                    <a:pos x="5" y="73"/>
                  </a:cxn>
                  <a:cxn ang="0">
                    <a:pos x="5" y="60"/>
                  </a:cxn>
                  <a:cxn ang="0">
                    <a:pos x="5" y="48"/>
                  </a:cxn>
                  <a:cxn ang="0">
                    <a:pos x="5" y="36"/>
                  </a:cxn>
                  <a:cxn ang="0">
                    <a:pos x="5" y="2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30"/>
                    </a:lnTo>
                    <a:lnTo>
                      <a:pt x="5" y="127"/>
                    </a:lnTo>
                    <a:lnTo>
                      <a:pt x="5" y="123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3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5" y="85"/>
                    </a:lnTo>
                    <a:lnTo>
                      <a:pt x="5" y="80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Freeform 276"/>
              <p:cNvSpPr>
                <a:spLocks/>
              </p:cNvSpPr>
              <p:nvPr/>
            </p:nvSpPr>
            <p:spPr bwMode="auto">
              <a:xfrm>
                <a:off x="2260" y="2593"/>
                <a:ext cx="2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2" y="137"/>
                  </a:cxn>
                  <a:cxn ang="0">
                    <a:pos x="2" y="137"/>
                  </a:cxn>
                  <a:cxn ang="0">
                    <a:pos x="3" y="137"/>
                  </a:cxn>
                  <a:cxn ang="0">
                    <a:pos x="3" y="135"/>
                  </a:cxn>
                  <a:cxn ang="0">
                    <a:pos x="3" y="132"/>
                  </a:cxn>
                  <a:cxn ang="0">
                    <a:pos x="3" y="127"/>
                  </a:cxn>
                  <a:cxn ang="0">
                    <a:pos x="3" y="118"/>
                  </a:cxn>
                  <a:cxn ang="0">
                    <a:pos x="3" y="108"/>
                  </a:cxn>
                  <a:cxn ang="0">
                    <a:pos x="3" y="98"/>
                  </a:cxn>
                  <a:cxn ang="0">
                    <a:pos x="3" y="85"/>
                  </a:cxn>
                  <a:cxn ang="0">
                    <a:pos x="3" y="73"/>
                  </a:cxn>
                  <a:cxn ang="0">
                    <a:pos x="3" y="60"/>
                  </a:cxn>
                  <a:cxn ang="0">
                    <a:pos x="3" y="48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3" y="16"/>
                  </a:cxn>
                  <a:cxn ang="0">
                    <a:pos x="3" y="8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3" y="132"/>
                    </a:lnTo>
                    <a:lnTo>
                      <a:pt x="3" y="130"/>
                    </a:lnTo>
                    <a:lnTo>
                      <a:pt x="3" y="127"/>
                    </a:lnTo>
                    <a:lnTo>
                      <a:pt x="3" y="123"/>
                    </a:lnTo>
                    <a:lnTo>
                      <a:pt x="3" y="118"/>
                    </a:lnTo>
                    <a:lnTo>
                      <a:pt x="3" y="113"/>
                    </a:lnTo>
                    <a:lnTo>
                      <a:pt x="3" y="108"/>
                    </a:lnTo>
                    <a:lnTo>
                      <a:pt x="3" y="103"/>
                    </a:lnTo>
                    <a:lnTo>
                      <a:pt x="3" y="98"/>
                    </a:lnTo>
                    <a:lnTo>
                      <a:pt x="3" y="92"/>
                    </a:lnTo>
                    <a:lnTo>
                      <a:pt x="3" y="85"/>
                    </a:lnTo>
                    <a:lnTo>
                      <a:pt x="3" y="80"/>
                    </a:lnTo>
                    <a:lnTo>
                      <a:pt x="3" y="73"/>
                    </a:lnTo>
                    <a:lnTo>
                      <a:pt x="3" y="67"/>
                    </a:lnTo>
                    <a:lnTo>
                      <a:pt x="3" y="60"/>
                    </a:lnTo>
                    <a:lnTo>
                      <a:pt x="3" y="55"/>
                    </a:lnTo>
                    <a:lnTo>
                      <a:pt x="3" y="48"/>
                    </a:lnTo>
                    <a:lnTo>
                      <a:pt x="3" y="42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Freeform 277"/>
              <p:cNvSpPr>
                <a:spLocks/>
              </p:cNvSpPr>
              <p:nvPr/>
            </p:nvSpPr>
            <p:spPr bwMode="auto">
              <a:xfrm>
                <a:off x="2261" y="2593"/>
                <a:ext cx="1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1" y="137"/>
                  </a:cxn>
                  <a:cxn ang="0">
                    <a:pos x="1" y="135"/>
                  </a:cxn>
                  <a:cxn ang="0">
                    <a:pos x="1" y="132"/>
                  </a:cxn>
                  <a:cxn ang="0">
                    <a:pos x="1" y="127"/>
                  </a:cxn>
                  <a:cxn ang="0">
                    <a:pos x="1" y="118"/>
                  </a:cxn>
                  <a:cxn ang="0">
                    <a:pos x="1" y="108"/>
                  </a:cxn>
                  <a:cxn ang="0">
                    <a:pos x="1" y="98"/>
                  </a:cxn>
                  <a:cxn ang="0">
                    <a:pos x="1" y="85"/>
                  </a:cxn>
                  <a:cxn ang="0">
                    <a:pos x="1" y="73"/>
                  </a:cxn>
                  <a:cxn ang="0">
                    <a:pos x="1" y="60"/>
                  </a:cxn>
                  <a:cxn ang="0">
                    <a:pos x="1" y="48"/>
                  </a:cxn>
                  <a:cxn ang="0">
                    <a:pos x="1" y="36"/>
                  </a:cxn>
                  <a:cxn ang="0">
                    <a:pos x="1" y="26"/>
                  </a:cxn>
                  <a:cxn ang="0">
                    <a:pos x="1" y="16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2"/>
                    </a:lnTo>
                    <a:lnTo>
                      <a:pt x="1" y="130"/>
                    </a:lnTo>
                    <a:lnTo>
                      <a:pt x="1" y="127"/>
                    </a:lnTo>
                    <a:lnTo>
                      <a:pt x="1" y="123"/>
                    </a:lnTo>
                    <a:lnTo>
                      <a:pt x="1" y="118"/>
                    </a:lnTo>
                    <a:lnTo>
                      <a:pt x="1" y="113"/>
                    </a:lnTo>
                    <a:lnTo>
                      <a:pt x="1" y="108"/>
                    </a:lnTo>
                    <a:lnTo>
                      <a:pt x="1" y="103"/>
                    </a:lnTo>
                    <a:lnTo>
                      <a:pt x="1" y="98"/>
                    </a:lnTo>
                    <a:lnTo>
                      <a:pt x="1" y="92"/>
                    </a:lnTo>
                    <a:lnTo>
                      <a:pt x="1" y="85"/>
                    </a:lnTo>
                    <a:lnTo>
                      <a:pt x="1" y="80"/>
                    </a:lnTo>
                    <a:lnTo>
                      <a:pt x="1" y="73"/>
                    </a:lnTo>
                    <a:lnTo>
                      <a:pt x="1" y="67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1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Freeform 278"/>
              <p:cNvSpPr>
                <a:spLocks/>
              </p:cNvSpPr>
              <p:nvPr/>
            </p:nvSpPr>
            <p:spPr bwMode="auto">
              <a:xfrm>
                <a:off x="2261" y="2593"/>
                <a:ext cx="1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8"/>
                  </a:cxn>
                  <a:cxn ang="0">
                    <a:pos x="0" y="127"/>
                  </a:cxn>
                  <a:cxn ang="0">
                    <a:pos x="0" y="132"/>
                  </a:cxn>
                  <a:cxn ang="0">
                    <a:pos x="0" y="135"/>
                  </a:cxn>
                  <a:cxn ang="0">
                    <a:pos x="0" y="137"/>
                  </a:cxn>
                  <a:cxn ang="0">
                    <a:pos x="1" y="137"/>
                  </a:cxn>
                  <a:cxn ang="0">
                    <a:pos x="1" y="135"/>
                  </a:cxn>
                  <a:cxn ang="0">
                    <a:pos x="1" y="132"/>
                  </a:cxn>
                  <a:cxn ang="0">
                    <a:pos x="1" y="127"/>
                  </a:cxn>
                  <a:cxn ang="0">
                    <a:pos x="1" y="118"/>
                  </a:cxn>
                  <a:cxn ang="0">
                    <a:pos x="1" y="108"/>
                  </a:cxn>
                  <a:cxn ang="0">
                    <a:pos x="1" y="98"/>
                  </a:cxn>
                  <a:cxn ang="0">
                    <a:pos x="1" y="85"/>
                  </a:cxn>
                  <a:cxn ang="0">
                    <a:pos x="1" y="73"/>
                  </a:cxn>
                  <a:cxn ang="0">
                    <a:pos x="1" y="60"/>
                  </a:cxn>
                  <a:cxn ang="0">
                    <a:pos x="1" y="48"/>
                  </a:cxn>
                  <a:cxn ang="0">
                    <a:pos x="1" y="36"/>
                  </a:cxn>
                  <a:cxn ang="0">
                    <a:pos x="1" y="26"/>
                  </a:cxn>
                  <a:cxn ang="0">
                    <a:pos x="1" y="16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2"/>
                    </a:lnTo>
                    <a:lnTo>
                      <a:pt x="1" y="130"/>
                    </a:lnTo>
                    <a:lnTo>
                      <a:pt x="1" y="127"/>
                    </a:lnTo>
                    <a:lnTo>
                      <a:pt x="1" y="123"/>
                    </a:lnTo>
                    <a:lnTo>
                      <a:pt x="1" y="118"/>
                    </a:lnTo>
                    <a:lnTo>
                      <a:pt x="1" y="113"/>
                    </a:lnTo>
                    <a:lnTo>
                      <a:pt x="1" y="108"/>
                    </a:lnTo>
                    <a:lnTo>
                      <a:pt x="1" y="103"/>
                    </a:lnTo>
                    <a:lnTo>
                      <a:pt x="1" y="98"/>
                    </a:lnTo>
                    <a:lnTo>
                      <a:pt x="1" y="92"/>
                    </a:lnTo>
                    <a:lnTo>
                      <a:pt x="1" y="85"/>
                    </a:lnTo>
                    <a:lnTo>
                      <a:pt x="1" y="80"/>
                    </a:lnTo>
                    <a:lnTo>
                      <a:pt x="1" y="73"/>
                    </a:lnTo>
                    <a:lnTo>
                      <a:pt x="1" y="67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1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Freeform 279"/>
              <p:cNvSpPr>
                <a:spLocks/>
              </p:cNvSpPr>
              <p:nvPr/>
            </p:nvSpPr>
            <p:spPr bwMode="auto">
              <a:xfrm>
                <a:off x="2261" y="259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Freeform 280"/>
              <p:cNvSpPr>
                <a:spLocks/>
              </p:cNvSpPr>
              <p:nvPr/>
            </p:nvSpPr>
            <p:spPr bwMode="auto">
              <a:xfrm>
                <a:off x="2261" y="2597"/>
                <a:ext cx="1" cy="65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0" y="13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31"/>
                  </a:cxn>
                  <a:cxn ang="0">
                    <a:pos x="0" y="131"/>
                  </a:cxn>
                </a:cxnLst>
                <a:rect l="0" t="0" r="r" b="b"/>
                <a:pathLst>
                  <a:path w="1" h="131">
                    <a:moveTo>
                      <a:pt x="0" y="131"/>
                    </a:moveTo>
                    <a:lnTo>
                      <a:pt x="0" y="13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72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Freeform 281"/>
              <p:cNvSpPr>
                <a:spLocks/>
              </p:cNvSpPr>
              <p:nvPr/>
            </p:nvSpPr>
            <p:spPr bwMode="auto">
              <a:xfrm>
                <a:off x="2261" y="26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Freeform 282"/>
              <p:cNvSpPr>
                <a:spLocks/>
              </p:cNvSpPr>
              <p:nvPr/>
            </p:nvSpPr>
            <p:spPr bwMode="auto">
              <a:xfrm>
                <a:off x="2237" y="2573"/>
                <a:ext cx="30" cy="2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30" y="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9" y="13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5" y="40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9" y="43"/>
                  </a:cxn>
                  <a:cxn ang="0">
                    <a:pos x="9" y="45"/>
                  </a:cxn>
                  <a:cxn ang="0">
                    <a:pos x="9" y="45"/>
                  </a:cxn>
                  <a:cxn ang="0">
                    <a:pos x="9" y="45"/>
                  </a:cxn>
                  <a:cxn ang="0">
                    <a:pos x="10" y="45"/>
                  </a:cxn>
                  <a:cxn ang="0">
                    <a:pos x="10" y="4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14" y="46"/>
                  </a:cxn>
                  <a:cxn ang="0">
                    <a:pos x="15" y="46"/>
                  </a:cxn>
                  <a:cxn ang="0">
                    <a:pos x="15" y="46"/>
                  </a:cxn>
                  <a:cxn ang="0">
                    <a:pos x="15" y="46"/>
                  </a:cxn>
                  <a:cxn ang="0">
                    <a:pos x="32" y="40"/>
                  </a:cxn>
                  <a:cxn ang="0">
                    <a:pos x="35" y="41"/>
                  </a:cxn>
                  <a:cxn ang="0">
                    <a:pos x="60" y="31"/>
                  </a:cxn>
                  <a:cxn ang="0">
                    <a:pos x="40" y="0"/>
                  </a:cxn>
                </a:cxnLst>
                <a:rect l="0" t="0" r="r" b="b"/>
                <a:pathLst>
                  <a:path w="60" h="46">
                    <a:moveTo>
                      <a:pt x="40" y="0"/>
                    </a:moveTo>
                    <a:lnTo>
                      <a:pt x="37" y="1"/>
                    </a:lnTo>
                    <a:lnTo>
                      <a:pt x="35" y="1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32" y="40"/>
                    </a:lnTo>
                    <a:lnTo>
                      <a:pt x="35" y="41"/>
                    </a:lnTo>
                    <a:lnTo>
                      <a:pt x="60" y="3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Freeform 283"/>
              <p:cNvSpPr>
                <a:spLocks/>
              </p:cNvSpPr>
              <p:nvPr/>
            </p:nvSpPr>
            <p:spPr bwMode="auto">
              <a:xfrm>
                <a:off x="2237" y="2573"/>
                <a:ext cx="30" cy="2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30" y="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9" y="13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5" y="40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9" y="43"/>
                  </a:cxn>
                  <a:cxn ang="0">
                    <a:pos x="9" y="45"/>
                  </a:cxn>
                  <a:cxn ang="0">
                    <a:pos x="9" y="45"/>
                  </a:cxn>
                  <a:cxn ang="0">
                    <a:pos x="9" y="45"/>
                  </a:cxn>
                  <a:cxn ang="0">
                    <a:pos x="10" y="45"/>
                  </a:cxn>
                  <a:cxn ang="0">
                    <a:pos x="10" y="4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14" y="46"/>
                  </a:cxn>
                  <a:cxn ang="0">
                    <a:pos x="15" y="46"/>
                  </a:cxn>
                  <a:cxn ang="0">
                    <a:pos x="15" y="46"/>
                  </a:cxn>
                  <a:cxn ang="0">
                    <a:pos x="15" y="46"/>
                  </a:cxn>
                  <a:cxn ang="0">
                    <a:pos x="32" y="40"/>
                  </a:cxn>
                  <a:cxn ang="0">
                    <a:pos x="35" y="41"/>
                  </a:cxn>
                  <a:cxn ang="0">
                    <a:pos x="60" y="31"/>
                  </a:cxn>
                  <a:cxn ang="0">
                    <a:pos x="40" y="0"/>
                  </a:cxn>
                </a:cxnLst>
                <a:rect l="0" t="0" r="r" b="b"/>
                <a:pathLst>
                  <a:path w="60" h="46">
                    <a:moveTo>
                      <a:pt x="40" y="0"/>
                    </a:moveTo>
                    <a:lnTo>
                      <a:pt x="40" y="0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32" y="40"/>
                    </a:lnTo>
                    <a:lnTo>
                      <a:pt x="35" y="41"/>
                    </a:lnTo>
                    <a:lnTo>
                      <a:pt x="60" y="31"/>
                    </a:lnTo>
                    <a:lnTo>
                      <a:pt x="4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Freeform 284"/>
              <p:cNvSpPr>
                <a:spLocks/>
              </p:cNvSpPr>
              <p:nvPr/>
            </p:nvSpPr>
            <p:spPr bwMode="auto">
              <a:xfrm>
                <a:off x="2248" y="2595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C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Freeform 285"/>
              <p:cNvSpPr>
                <a:spLocks/>
              </p:cNvSpPr>
              <p:nvPr/>
            </p:nvSpPr>
            <p:spPr bwMode="auto">
              <a:xfrm>
                <a:off x="2248" y="2595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Freeform 286"/>
              <p:cNvSpPr>
                <a:spLocks/>
              </p:cNvSpPr>
              <p:nvPr/>
            </p:nvSpPr>
            <p:spPr bwMode="auto">
              <a:xfrm>
                <a:off x="2248" y="2595"/>
                <a:ext cx="2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9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Freeform 287"/>
              <p:cNvSpPr>
                <a:spLocks/>
              </p:cNvSpPr>
              <p:nvPr/>
            </p:nvSpPr>
            <p:spPr bwMode="auto">
              <a:xfrm>
                <a:off x="2248" y="2595"/>
                <a:ext cx="2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Freeform 288"/>
              <p:cNvSpPr>
                <a:spLocks/>
              </p:cNvSpPr>
              <p:nvPr/>
            </p:nvSpPr>
            <p:spPr bwMode="auto">
              <a:xfrm>
                <a:off x="2248" y="2595"/>
                <a:ext cx="2" cy="3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73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Freeform 289"/>
              <p:cNvSpPr>
                <a:spLocks/>
              </p:cNvSpPr>
              <p:nvPr/>
            </p:nvSpPr>
            <p:spPr bwMode="auto">
              <a:xfrm>
                <a:off x="2248" y="2595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Freeform 290"/>
              <p:cNvSpPr>
                <a:spLocks/>
              </p:cNvSpPr>
              <p:nvPr/>
            </p:nvSpPr>
            <p:spPr bwMode="auto">
              <a:xfrm>
                <a:off x="2250" y="2598"/>
                <a:ext cx="7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2"/>
                  </a:cxn>
                  <a:cxn ang="0">
                    <a:pos x="14" y="12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5" h="15">
                    <a:moveTo>
                      <a:pt x="0" y="3"/>
                    </a:moveTo>
                    <a:lnTo>
                      <a:pt x="12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Freeform 291"/>
              <p:cNvSpPr>
                <a:spLocks/>
              </p:cNvSpPr>
              <p:nvPr/>
            </p:nvSpPr>
            <p:spPr bwMode="auto">
              <a:xfrm>
                <a:off x="2250" y="2598"/>
                <a:ext cx="7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2"/>
                  </a:cxn>
                  <a:cxn ang="0">
                    <a:pos x="14" y="12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15" h="15">
                    <a:moveTo>
                      <a:pt x="0" y="3"/>
                    </a:moveTo>
                    <a:lnTo>
                      <a:pt x="12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" name="Freeform 292"/>
              <p:cNvSpPr>
                <a:spLocks/>
              </p:cNvSpPr>
              <p:nvPr/>
            </p:nvSpPr>
            <p:spPr bwMode="auto">
              <a:xfrm>
                <a:off x="2255" y="2603"/>
                <a:ext cx="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Freeform 293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4C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Freeform 294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Freeform 295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59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Freeform 296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Freeform 297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73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Freeform 298"/>
              <p:cNvSpPr>
                <a:spLocks/>
              </p:cNvSpPr>
              <p:nvPr/>
            </p:nvSpPr>
            <p:spPr bwMode="auto">
              <a:xfrm>
                <a:off x="2256" y="2604"/>
                <a:ext cx="3" cy="4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7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Freeform 299"/>
              <p:cNvSpPr>
                <a:spLocks/>
              </p:cNvSpPr>
              <p:nvPr/>
            </p:nvSpPr>
            <p:spPr bwMode="auto">
              <a:xfrm>
                <a:off x="2255" y="2588"/>
                <a:ext cx="10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8" y="18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3" y="20"/>
                  </a:cxn>
                  <a:cxn ang="0">
                    <a:pos x="15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5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0"/>
                  </a:cxn>
                </a:cxnLst>
                <a:rect l="0" t="0" r="r" b="b"/>
                <a:pathLst>
                  <a:path w="18" h="20">
                    <a:moveTo>
                      <a:pt x="15" y="0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Freeform 300"/>
              <p:cNvSpPr>
                <a:spLocks/>
              </p:cNvSpPr>
              <p:nvPr/>
            </p:nvSpPr>
            <p:spPr bwMode="auto">
              <a:xfrm>
                <a:off x="2255" y="2588"/>
                <a:ext cx="10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8" y="18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3" y="20"/>
                  </a:cxn>
                  <a:cxn ang="0">
                    <a:pos x="15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5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0"/>
                  </a:cxn>
                </a:cxnLst>
                <a:rect l="0" t="0" r="r" b="b"/>
                <a:pathLst>
                  <a:path w="18" h="20">
                    <a:moveTo>
                      <a:pt x="15" y="0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Freeform 301"/>
              <p:cNvSpPr>
                <a:spLocks/>
              </p:cNvSpPr>
              <p:nvPr/>
            </p:nvSpPr>
            <p:spPr bwMode="auto">
              <a:xfrm>
                <a:off x="2255" y="2588"/>
                <a:ext cx="9" cy="1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18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3" y="20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3"/>
                  </a:cxn>
                  <a:cxn ang="0">
                    <a:pos x="17" y="12"/>
                  </a:cxn>
                  <a:cxn ang="0">
                    <a:pos x="17" y="10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7" h="20">
                    <a:moveTo>
                      <a:pt x="1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Freeform 302"/>
              <p:cNvSpPr>
                <a:spLocks/>
              </p:cNvSpPr>
              <p:nvPr/>
            </p:nvSpPr>
            <p:spPr bwMode="auto">
              <a:xfrm>
                <a:off x="2255" y="2588"/>
                <a:ext cx="9" cy="1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18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3" y="20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3"/>
                  </a:cxn>
                  <a:cxn ang="0">
                    <a:pos x="17" y="12"/>
                  </a:cxn>
                  <a:cxn ang="0">
                    <a:pos x="17" y="10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7" h="20">
                    <a:moveTo>
                      <a:pt x="1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" name="Freeform 303"/>
              <p:cNvSpPr>
                <a:spLocks/>
              </p:cNvSpPr>
              <p:nvPr/>
            </p:nvSpPr>
            <p:spPr bwMode="auto">
              <a:xfrm>
                <a:off x="2255" y="2590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" name="Freeform 304"/>
              <p:cNvSpPr>
                <a:spLocks/>
              </p:cNvSpPr>
              <p:nvPr/>
            </p:nvSpPr>
            <p:spPr bwMode="auto">
              <a:xfrm>
                <a:off x="2255" y="2588"/>
                <a:ext cx="7" cy="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2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7">
                    <a:moveTo>
                      <a:pt x="15" y="2"/>
                    </a:moveTo>
                    <a:lnTo>
                      <a:pt x="15" y="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6" name="Freeform 305"/>
              <p:cNvSpPr>
                <a:spLocks/>
              </p:cNvSpPr>
              <p:nvPr/>
            </p:nvSpPr>
            <p:spPr bwMode="auto">
              <a:xfrm>
                <a:off x="2261" y="2588"/>
                <a:ext cx="2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Freeform 306"/>
              <p:cNvSpPr>
                <a:spLocks/>
              </p:cNvSpPr>
              <p:nvPr/>
            </p:nvSpPr>
            <p:spPr bwMode="auto">
              <a:xfrm>
                <a:off x="2262" y="2588"/>
                <a:ext cx="1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Freeform 307"/>
              <p:cNvSpPr>
                <a:spLocks/>
              </p:cNvSpPr>
              <p:nvPr/>
            </p:nvSpPr>
            <p:spPr bwMode="auto">
              <a:xfrm>
                <a:off x="2238" y="2576"/>
                <a:ext cx="21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2" y="31"/>
                  </a:cxn>
                  <a:cxn ang="0">
                    <a:pos x="3" y="33"/>
                  </a:cxn>
                  <a:cxn ang="0">
                    <a:pos x="22" y="25"/>
                  </a:cxn>
                  <a:cxn ang="0">
                    <a:pos x="22" y="21"/>
                  </a:cxn>
                  <a:cxn ang="0">
                    <a:pos x="42" y="11"/>
                  </a:cxn>
                  <a:cxn ang="0">
                    <a:pos x="38" y="0"/>
                  </a:cxn>
                </a:cxnLst>
                <a:rect l="0" t="0" r="r" b="b"/>
                <a:pathLst>
                  <a:path w="42" h="33">
                    <a:moveTo>
                      <a:pt x="38" y="0"/>
                    </a:moveTo>
                    <a:lnTo>
                      <a:pt x="18" y="10"/>
                    </a:lnTo>
                    <a:lnTo>
                      <a:pt x="18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42" y="1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Freeform 308"/>
              <p:cNvSpPr>
                <a:spLocks/>
              </p:cNvSpPr>
              <p:nvPr/>
            </p:nvSpPr>
            <p:spPr bwMode="auto">
              <a:xfrm>
                <a:off x="2238" y="2576"/>
                <a:ext cx="21" cy="16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22" y="20"/>
                  </a:cxn>
                  <a:cxn ang="0">
                    <a:pos x="42" y="10"/>
                  </a:cxn>
                  <a:cxn ang="0">
                    <a:pos x="40" y="0"/>
                  </a:cxn>
                  <a:cxn ang="0">
                    <a:pos x="18" y="10"/>
                  </a:cxn>
                  <a:cxn ang="0">
                    <a:pos x="18" y="1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2" y="30"/>
                  </a:cxn>
                  <a:cxn ang="0">
                    <a:pos x="3" y="31"/>
                  </a:cxn>
                  <a:cxn ang="0">
                    <a:pos x="22" y="23"/>
                  </a:cxn>
                </a:cxnLst>
                <a:rect l="0" t="0" r="r" b="b"/>
                <a:pathLst>
                  <a:path w="42" h="31">
                    <a:moveTo>
                      <a:pt x="22" y="23"/>
                    </a:moveTo>
                    <a:lnTo>
                      <a:pt x="22" y="20"/>
                    </a:lnTo>
                    <a:lnTo>
                      <a:pt x="42" y="10"/>
                    </a:lnTo>
                    <a:lnTo>
                      <a:pt x="40" y="0"/>
                    </a:lnTo>
                    <a:lnTo>
                      <a:pt x="18" y="10"/>
                    </a:lnTo>
                    <a:lnTo>
                      <a:pt x="18" y="1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1F5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Freeform 309"/>
              <p:cNvSpPr>
                <a:spLocks/>
              </p:cNvSpPr>
              <p:nvPr/>
            </p:nvSpPr>
            <p:spPr bwMode="auto">
              <a:xfrm>
                <a:off x="2238" y="2576"/>
                <a:ext cx="20" cy="16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22" y="18"/>
                  </a:cxn>
                  <a:cxn ang="0">
                    <a:pos x="40" y="10"/>
                  </a:cxn>
                  <a:cxn ang="0">
                    <a:pos x="38" y="0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30"/>
                  </a:cxn>
                  <a:cxn ang="0">
                    <a:pos x="2" y="31"/>
                  </a:cxn>
                  <a:cxn ang="0">
                    <a:pos x="22" y="23"/>
                  </a:cxn>
                </a:cxnLst>
                <a:rect l="0" t="0" r="r" b="b"/>
                <a:pathLst>
                  <a:path w="40" h="31">
                    <a:moveTo>
                      <a:pt x="22" y="23"/>
                    </a:moveTo>
                    <a:lnTo>
                      <a:pt x="22" y="18"/>
                    </a:lnTo>
                    <a:lnTo>
                      <a:pt x="40" y="10"/>
                    </a:lnTo>
                    <a:lnTo>
                      <a:pt x="38" y="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26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Freeform 310"/>
              <p:cNvSpPr>
                <a:spLocks/>
              </p:cNvSpPr>
              <p:nvPr/>
            </p:nvSpPr>
            <p:spPr bwMode="auto">
              <a:xfrm>
                <a:off x="2238" y="2577"/>
                <a:ext cx="20" cy="15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20" y="19"/>
                  </a:cxn>
                  <a:cxn ang="0">
                    <a:pos x="40" y="9"/>
                  </a:cxn>
                  <a:cxn ang="0">
                    <a:pos x="38" y="0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20" y="22"/>
                  </a:cxn>
                </a:cxnLst>
                <a:rect l="0" t="0" r="r" b="b"/>
                <a:pathLst>
                  <a:path w="40" h="30">
                    <a:moveTo>
                      <a:pt x="20" y="22"/>
                    </a:moveTo>
                    <a:lnTo>
                      <a:pt x="20" y="19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2B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Freeform 311"/>
              <p:cNvSpPr>
                <a:spLocks/>
              </p:cNvSpPr>
              <p:nvPr/>
            </p:nvSpPr>
            <p:spPr bwMode="auto">
              <a:xfrm>
                <a:off x="2238" y="2577"/>
                <a:ext cx="20" cy="14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0" y="17"/>
                  </a:cxn>
                  <a:cxn ang="0">
                    <a:pos x="40" y="7"/>
                  </a:cxn>
                  <a:cxn ang="0">
                    <a:pos x="38" y="0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" y="29"/>
                  </a:cxn>
                  <a:cxn ang="0">
                    <a:pos x="20" y="20"/>
                  </a:cxn>
                </a:cxnLst>
                <a:rect l="0" t="0" r="r" b="b"/>
                <a:pathLst>
                  <a:path w="40" h="29">
                    <a:moveTo>
                      <a:pt x="20" y="20"/>
                    </a:moveTo>
                    <a:lnTo>
                      <a:pt x="20" y="17"/>
                    </a:lnTo>
                    <a:lnTo>
                      <a:pt x="40" y="7"/>
                    </a:lnTo>
                    <a:lnTo>
                      <a:pt x="38" y="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Freeform 312"/>
              <p:cNvSpPr>
                <a:spLocks/>
              </p:cNvSpPr>
              <p:nvPr/>
            </p:nvSpPr>
            <p:spPr bwMode="auto">
              <a:xfrm>
                <a:off x="2238" y="2577"/>
                <a:ext cx="20" cy="14"/>
              </a:xfrm>
              <a:custGeom>
                <a:avLst/>
                <a:gdLst/>
                <a:ahLst/>
                <a:cxnLst>
                  <a:cxn ang="0">
                    <a:pos x="20" y="19"/>
                  </a:cxn>
                  <a:cxn ang="0">
                    <a:pos x="20" y="15"/>
                  </a:cxn>
                  <a:cxn ang="0">
                    <a:pos x="40" y="5"/>
                  </a:cxn>
                  <a:cxn ang="0">
                    <a:pos x="40" y="0"/>
                  </a:cxn>
                  <a:cxn ang="0">
                    <a:pos x="18" y="10"/>
                  </a:cxn>
                  <a:cxn ang="0">
                    <a:pos x="18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20" y="19"/>
                  </a:cxn>
                </a:cxnLst>
                <a:rect l="0" t="0" r="r" b="b"/>
                <a:pathLst>
                  <a:path w="40" h="29">
                    <a:moveTo>
                      <a:pt x="20" y="19"/>
                    </a:moveTo>
                    <a:lnTo>
                      <a:pt x="20" y="15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3B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Freeform 313"/>
              <p:cNvSpPr>
                <a:spLocks/>
              </p:cNvSpPr>
              <p:nvPr/>
            </p:nvSpPr>
            <p:spPr bwMode="auto">
              <a:xfrm>
                <a:off x="2238" y="2577"/>
                <a:ext cx="20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10"/>
                  </a:cxn>
                  <a:cxn ang="0">
                    <a:pos x="20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0" y="19"/>
                  </a:cxn>
                  <a:cxn ang="0">
                    <a:pos x="20" y="14"/>
                  </a:cxn>
                  <a:cxn ang="0">
                    <a:pos x="40" y="5"/>
                  </a:cxn>
                  <a:cxn ang="0">
                    <a:pos x="40" y="0"/>
                  </a:cxn>
                </a:cxnLst>
                <a:rect l="0" t="0" r="r" b="b"/>
                <a:pathLst>
                  <a:path w="40" h="27">
                    <a:moveTo>
                      <a:pt x="40" y="0"/>
                    </a:moveTo>
                    <a:lnTo>
                      <a:pt x="20" y="10"/>
                    </a:lnTo>
                    <a:lnTo>
                      <a:pt x="20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0" y="19"/>
                    </a:lnTo>
                    <a:lnTo>
                      <a:pt x="20" y="14"/>
                    </a:lnTo>
                    <a:lnTo>
                      <a:pt x="4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" name="Freeform 314"/>
              <p:cNvSpPr>
                <a:spLocks/>
              </p:cNvSpPr>
              <p:nvPr/>
            </p:nvSpPr>
            <p:spPr bwMode="auto">
              <a:xfrm>
                <a:off x="2247" y="2582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6" name="Freeform 315"/>
              <p:cNvSpPr>
                <a:spLocks/>
              </p:cNvSpPr>
              <p:nvPr/>
            </p:nvSpPr>
            <p:spPr bwMode="auto">
              <a:xfrm>
                <a:off x="2248" y="2577"/>
                <a:ext cx="10" cy="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lnTo>
                      <a:pt x="20" y="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7" name="Freeform 316"/>
              <p:cNvSpPr>
                <a:spLocks/>
              </p:cNvSpPr>
              <p:nvPr/>
            </p:nvSpPr>
            <p:spPr bwMode="auto">
              <a:xfrm>
                <a:off x="2257" y="257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8" name="Freeform 317"/>
              <p:cNvSpPr>
                <a:spLocks/>
              </p:cNvSpPr>
              <p:nvPr/>
            </p:nvSpPr>
            <p:spPr bwMode="auto">
              <a:xfrm>
                <a:off x="2256" y="2572"/>
                <a:ext cx="13" cy="1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19"/>
                  </a:cxn>
                  <a:cxn ang="0">
                    <a:pos x="5" y="24"/>
                  </a:cxn>
                  <a:cxn ang="0">
                    <a:pos x="20" y="37"/>
                  </a:cxn>
                  <a:cxn ang="0">
                    <a:pos x="25" y="35"/>
                  </a:cxn>
                  <a:cxn ang="0">
                    <a:pos x="20" y="17"/>
                  </a:cxn>
                  <a:cxn ang="0">
                    <a:pos x="18" y="12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37">
                    <a:moveTo>
                      <a:pt x="0" y="4"/>
                    </a:moveTo>
                    <a:lnTo>
                      <a:pt x="1" y="19"/>
                    </a:lnTo>
                    <a:lnTo>
                      <a:pt x="5" y="24"/>
                    </a:lnTo>
                    <a:lnTo>
                      <a:pt x="20" y="37"/>
                    </a:lnTo>
                    <a:lnTo>
                      <a:pt x="25" y="35"/>
                    </a:lnTo>
                    <a:lnTo>
                      <a:pt x="20" y="17"/>
                    </a:lnTo>
                    <a:lnTo>
                      <a:pt x="18" y="12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9" name="Freeform 318"/>
              <p:cNvSpPr>
                <a:spLocks/>
              </p:cNvSpPr>
              <p:nvPr/>
            </p:nvSpPr>
            <p:spPr bwMode="auto">
              <a:xfrm>
                <a:off x="2256" y="2572"/>
                <a:ext cx="13" cy="1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19"/>
                  </a:cxn>
                  <a:cxn ang="0">
                    <a:pos x="5" y="24"/>
                  </a:cxn>
                  <a:cxn ang="0">
                    <a:pos x="20" y="37"/>
                  </a:cxn>
                  <a:cxn ang="0">
                    <a:pos x="25" y="35"/>
                  </a:cxn>
                  <a:cxn ang="0">
                    <a:pos x="20" y="17"/>
                  </a:cxn>
                  <a:cxn ang="0">
                    <a:pos x="18" y="12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37">
                    <a:moveTo>
                      <a:pt x="0" y="4"/>
                    </a:moveTo>
                    <a:lnTo>
                      <a:pt x="1" y="19"/>
                    </a:lnTo>
                    <a:lnTo>
                      <a:pt x="5" y="24"/>
                    </a:lnTo>
                    <a:lnTo>
                      <a:pt x="20" y="37"/>
                    </a:lnTo>
                    <a:lnTo>
                      <a:pt x="25" y="35"/>
                    </a:lnTo>
                    <a:lnTo>
                      <a:pt x="20" y="17"/>
                    </a:lnTo>
                    <a:lnTo>
                      <a:pt x="18" y="12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Freeform 319"/>
              <p:cNvSpPr>
                <a:spLocks/>
              </p:cNvSpPr>
              <p:nvPr/>
            </p:nvSpPr>
            <p:spPr bwMode="auto">
              <a:xfrm>
                <a:off x="2258" y="2572"/>
                <a:ext cx="10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7"/>
                  </a:cxn>
                  <a:cxn ang="0">
                    <a:pos x="5" y="18"/>
                  </a:cxn>
                  <a:cxn ang="0">
                    <a:pos x="20" y="33"/>
                  </a:cxn>
                  <a:cxn ang="0">
                    <a:pos x="17" y="15"/>
                  </a:cxn>
                  <a:cxn ang="0">
                    <a:pos x="13" y="12"/>
                  </a:cxn>
                  <a:cxn ang="0">
                    <a:pos x="0" y="0"/>
                  </a:cxn>
                </a:cxnLst>
                <a:rect l="0" t="0" r="r" b="b"/>
                <a:pathLst>
                  <a:path w="20" h="33">
                    <a:moveTo>
                      <a:pt x="0" y="0"/>
                    </a:moveTo>
                    <a:lnTo>
                      <a:pt x="3" y="17"/>
                    </a:lnTo>
                    <a:lnTo>
                      <a:pt x="5" y="18"/>
                    </a:lnTo>
                    <a:lnTo>
                      <a:pt x="20" y="33"/>
                    </a:lnTo>
                    <a:lnTo>
                      <a:pt x="17" y="15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Freeform 320"/>
              <p:cNvSpPr>
                <a:spLocks/>
              </p:cNvSpPr>
              <p:nvPr/>
            </p:nvSpPr>
            <p:spPr bwMode="auto">
              <a:xfrm>
                <a:off x="2261" y="2573"/>
                <a:ext cx="9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5"/>
                  </a:cxn>
                  <a:cxn ang="0">
                    <a:pos x="8" y="21"/>
                  </a:cxn>
                  <a:cxn ang="0">
                    <a:pos x="16" y="18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5"/>
                    </a:lnTo>
                    <a:lnTo>
                      <a:pt x="8" y="21"/>
                    </a:lnTo>
                    <a:lnTo>
                      <a:pt x="16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5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Freeform 321"/>
              <p:cNvSpPr>
                <a:spLocks/>
              </p:cNvSpPr>
              <p:nvPr/>
            </p:nvSpPr>
            <p:spPr bwMode="auto">
              <a:xfrm>
                <a:off x="2261" y="2573"/>
                <a:ext cx="9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5"/>
                  </a:cxn>
                  <a:cxn ang="0">
                    <a:pos x="8" y="21"/>
                  </a:cxn>
                  <a:cxn ang="0">
                    <a:pos x="16" y="18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5"/>
                    </a:lnTo>
                    <a:lnTo>
                      <a:pt x="8" y="21"/>
                    </a:lnTo>
                    <a:lnTo>
                      <a:pt x="16" y="1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Freeform 322"/>
              <p:cNvSpPr>
                <a:spLocks/>
              </p:cNvSpPr>
              <p:nvPr/>
            </p:nvSpPr>
            <p:spPr bwMode="auto">
              <a:xfrm>
                <a:off x="2262" y="2578"/>
                <a:ext cx="8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0"/>
                  </a:cxn>
                  <a:cxn ang="0">
                    <a:pos x="15" y="8"/>
                  </a:cxn>
                  <a:cxn ang="0">
                    <a:pos x="7" y="10"/>
                  </a:cxn>
                  <a:cxn ang="0">
                    <a:pos x="0" y="5"/>
                  </a:cxn>
                </a:cxnLst>
                <a:rect l="0" t="0" r="r" b="b"/>
                <a:pathLst>
                  <a:path w="15" h="10">
                    <a:moveTo>
                      <a:pt x="0" y="5"/>
                    </a:moveTo>
                    <a:lnTo>
                      <a:pt x="12" y="0"/>
                    </a:lnTo>
                    <a:lnTo>
                      <a:pt x="15" y="8"/>
                    </a:lnTo>
                    <a:lnTo>
                      <a:pt x="7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99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" name="Freeform 323"/>
              <p:cNvSpPr>
                <a:spLocks/>
              </p:cNvSpPr>
              <p:nvPr/>
            </p:nvSpPr>
            <p:spPr bwMode="auto">
              <a:xfrm>
                <a:off x="2261" y="2506"/>
                <a:ext cx="65" cy="1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10"/>
                  </a:cxn>
                  <a:cxn ang="0">
                    <a:pos x="1" y="15"/>
                  </a:cxn>
                  <a:cxn ang="0">
                    <a:pos x="1" y="22"/>
                  </a:cxn>
                  <a:cxn ang="0">
                    <a:pos x="1" y="28"/>
                  </a:cxn>
                  <a:cxn ang="0">
                    <a:pos x="1" y="37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90"/>
                  </a:cxn>
                  <a:cxn ang="0">
                    <a:pos x="0" y="99"/>
                  </a:cxn>
                  <a:cxn ang="0">
                    <a:pos x="1" y="107"/>
                  </a:cxn>
                  <a:cxn ang="0">
                    <a:pos x="1" y="114"/>
                  </a:cxn>
                  <a:cxn ang="0">
                    <a:pos x="3" y="120"/>
                  </a:cxn>
                  <a:cxn ang="0">
                    <a:pos x="5" y="127"/>
                  </a:cxn>
                  <a:cxn ang="0">
                    <a:pos x="6" y="134"/>
                  </a:cxn>
                  <a:cxn ang="0">
                    <a:pos x="8" y="139"/>
                  </a:cxn>
                  <a:cxn ang="0">
                    <a:pos x="10" y="144"/>
                  </a:cxn>
                  <a:cxn ang="0">
                    <a:pos x="11" y="149"/>
                  </a:cxn>
                  <a:cxn ang="0">
                    <a:pos x="15" y="154"/>
                  </a:cxn>
                  <a:cxn ang="0">
                    <a:pos x="16" y="157"/>
                  </a:cxn>
                  <a:cxn ang="0">
                    <a:pos x="20" y="162"/>
                  </a:cxn>
                  <a:cxn ang="0">
                    <a:pos x="23" y="165"/>
                  </a:cxn>
                  <a:cxn ang="0">
                    <a:pos x="26" y="169"/>
                  </a:cxn>
                  <a:cxn ang="0">
                    <a:pos x="30" y="172"/>
                  </a:cxn>
                  <a:cxn ang="0">
                    <a:pos x="33" y="175"/>
                  </a:cxn>
                  <a:cxn ang="0">
                    <a:pos x="36" y="179"/>
                  </a:cxn>
                  <a:cxn ang="0">
                    <a:pos x="40" y="184"/>
                  </a:cxn>
                  <a:cxn ang="0">
                    <a:pos x="43" y="185"/>
                  </a:cxn>
                  <a:cxn ang="0">
                    <a:pos x="45" y="187"/>
                  </a:cxn>
                  <a:cxn ang="0">
                    <a:pos x="50" y="190"/>
                  </a:cxn>
                  <a:cxn ang="0">
                    <a:pos x="53" y="194"/>
                  </a:cxn>
                  <a:cxn ang="0">
                    <a:pos x="60" y="199"/>
                  </a:cxn>
                  <a:cxn ang="0">
                    <a:pos x="65" y="204"/>
                  </a:cxn>
                  <a:cxn ang="0">
                    <a:pos x="71" y="209"/>
                  </a:cxn>
                  <a:cxn ang="0">
                    <a:pos x="80" y="214"/>
                  </a:cxn>
                  <a:cxn ang="0">
                    <a:pos x="86" y="219"/>
                  </a:cxn>
                  <a:cxn ang="0">
                    <a:pos x="93" y="224"/>
                  </a:cxn>
                  <a:cxn ang="0">
                    <a:pos x="101" y="229"/>
                  </a:cxn>
                  <a:cxn ang="0">
                    <a:pos x="107" y="234"/>
                  </a:cxn>
                  <a:cxn ang="0">
                    <a:pos x="113" y="239"/>
                  </a:cxn>
                  <a:cxn ang="0">
                    <a:pos x="118" y="242"/>
                  </a:cxn>
                  <a:cxn ang="0">
                    <a:pos x="123" y="246"/>
                  </a:cxn>
                  <a:cxn ang="0">
                    <a:pos x="127" y="249"/>
                  </a:cxn>
                  <a:cxn ang="0">
                    <a:pos x="3" y="0"/>
                  </a:cxn>
                </a:cxnLst>
                <a:rect l="0" t="0" r="r" b="b"/>
                <a:pathLst>
                  <a:path w="128" h="249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2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4"/>
                    </a:lnTo>
                    <a:lnTo>
                      <a:pt x="3" y="117"/>
                    </a:lnTo>
                    <a:lnTo>
                      <a:pt x="3" y="120"/>
                    </a:lnTo>
                    <a:lnTo>
                      <a:pt x="3" y="124"/>
                    </a:lnTo>
                    <a:lnTo>
                      <a:pt x="5" y="127"/>
                    </a:lnTo>
                    <a:lnTo>
                      <a:pt x="5" y="130"/>
                    </a:lnTo>
                    <a:lnTo>
                      <a:pt x="6" y="134"/>
                    </a:lnTo>
                    <a:lnTo>
                      <a:pt x="6" y="135"/>
                    </a:lnTo>
                    <a:lnTo>
                      <a:pt x="8" y="139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11" y="147"/>
                    </a:lnTo>
                    <a:lnTo>
                      <a:pt x="11" y="149"/>
                    </a:lnTo>
                    <a:lnTo>
                      <a:pt x="13" y="150"/>
                    </a:lnTo>
                    <a:lnTo>
                      <a:pt x="15" y="154"/>
                    </a:lnTo>
                    <a:lnTo>
                      <a:pt x="16" y="155"/>
                    </a:lnTo>
                    <a:lnTo>
                      <a:pt x="16" y="157"/>
                    </a:lnTo>
                    <a:lnTo>
                      <a:pt x="18" y="159"/>
                    </a:lnTo>
                    <a:lnTo>
                      <a:pt x="20" y="162"/>
                    </a:lnTo>
                    <a:lnTo>
                      <a:pt x="21" y="164"/>
                    </a:lnTo>
                    <a:lnTo>
                      <a:pt x="23" y="165"/>
                    </a:lnTo>
                    <a:lnTo>
                      <a:pt x="25" y="167"/>
                    </a:lnTo>
                    <a:lnTo>
                      <a:pt x="26" y="169"/>
                    </a:lnTo>
                    <a:lnTo>
                      <a:pt x="28" y="170"/>
                    </a:lnTo>
                    <a:lnTo>
                      <a:pt x="30" y="172"/>
                    </a:lnTo>
                    <a:lnTo>
                      <a:pt x="31" y="174"/>
                    </a:lnTo>
                    <a:lnTo>
                      <a:pt x="33" y="175"/>
                    </a:lnTo>
                    <a:lnTo>
                      <a:pt x="35" y="177"/>
                    </a:lnTo>
                    <a:lnTo>
                      <a:pt x="36" y="179"/>
                    </a:lnTo>
                    <a:lnTo>
                      <a:pt x="38" y="180"/>
                    </a:lnTo>
                    <a:lnTo>
                      <a:pt x="40" y="184"/>
                    </a:lnTo>
                    <a:lnTo>
                      <a:pt x="41" y="185"/>
                    </a:lnTo>
                    <a:lnTo>
                      <a:pt x="43" y="185"/>
                    </a:lnTo>
                    <a:lnTo>
                      <a:pt x="43" y="187"/>
                    </a:lnTo>
                    <a:lnTo>
                      <a:pt x="45" y="187"/>
                    </a:lnTo>
                    <a:lnTo>
                      <a:pt x="46" y="189"/>
                    </a:lnTo>
                    <a:lnTo>
                      <a:pt x="50" y="190"/>
                    </a:lnTo>
                    <a:lnTo>
                      <a:pt x="51" y="192"/>
                    </a:lnTo>
                    <a:lnTo>
                      <a:pt x="53" y="194"/>
                    </a:lnTo>
                    <a:lnTo>
                      <a:pt x="56" y="197"/>
                    </a:lnTo>
                    <a:lnTo>
                      <a:pt x="60" y="199"/>
                    </a:lnTo>
                    <a:lnTo>
                      <a:pt x="61" y="200"/>
                    </a:lnTo>
                    <a:lnTo>
                      <a:pt x="65" y="204"/>
                    </a:lnTo>
                    <a:lnTo>
                      <a:pt x="68" y="205"/>
                    </a:lnTo>
                    <a:lnTo>
                      <a:pt x="71" y="209"/>
                    </a:lnTo>
                    <a:lnTo>
                      <a:pt x="76" y="210"/>
                    </a:lnTo>
                    <a:lnTo>
                      <a:pt x="80" y="214"/>
                    </a:lnTo>
                    <a:lnTo>
                      <a:pt x="83" y="217"/>
                    </a:lnTo>
                    <a:lnTo>
                      <a:pt x="86" y="219"/>
                    </a:lnTo>
                    <a:lnTo>
                      <a:pt x="90" y="222"/>
                    </a:lnTo>
                    <a:lnTo>
                      <a:pt x="93" y="224"/>
                    </a:lnTo>
                    <a:lnTo>
                      <a:pt x="96" y="227"/>
                    </a:lnTo>
                    <a:lnTo>
                      <a:pt x="101" y="229"/>
                    </a:lnTo>
                    <a:lnTo>
                      <a:pt x="103" y="232"/>
                    </a:lnTo>
                    <a:lnTo>
                      <a:pt x="107" y="234"/>
                    </a:lnTo>
                    <a:lnTo>
                      <a:pt x="110" y="237"/>
                    </a:lnTo>
                    <a:lnTo>
                      <a:pt x="113" y="239"/>
                    </a:lnTo>
                    <a:lnTo>
                      <a:pt x="117" y="241"/>
                    </a:lnTo>
                    <a:lnTo>
                      <a:pt x="118" y="242"/>
                    </a:lnTo>
                    <a:lnTo>
                      <a:pt x="122" y="244"/>
                    </a:lnTo>
                    <a:lnTo>
                      <a:pt x="123" y="246"/>
                    </a:lnTo>
                    <a:lnTo>
                      <a:pt x="125" y="247"/>
                    </a:lnTo>
                    <a:lnTo>
                      <a:pt x="127" y="249"/>
                    </a:lnTo>
                    <a:lnTo>
                      <a:pt x="128" y="2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Freeform 324"/>
              <p:cNvSpPr>
                <a:spLocks/>
              </p:cNvSpPr>
              <p:nvPr/>
            </p:nvSpPr>
            <p:spPr bwMode="auto">
              <a:xfrm>
                <a:off x="2261" y="2506"/>
                <a:ext cx="65" cy="1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1" y="12"/>
                  </a:cxn>
                  <a:cxn ang="0">
                    <a:pos x="1" y="18"/>
                  </a:cxn>
                  <a:cxn ang="0">
                    <a:pos x="1" y="25"/>
                  </a:cxn>
                  <a:cxn ang="0">
                    <a:pos x="1" y="3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8"/>
                  </a:cxn>
                  <a:cxn ang="0">
                    <a:pos x="0" y="67"/>
                  </a:cxn>
                  <a:cxn ang="0">
                    <a:pos x="0" y="77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1" y="102"/>
                  </a:cxn>
                  <a:cxn ang="0">
                    <a:pos x="1" y="110"/>
                  </a:cxn>
                  <a:cxn ang="0">
                    <a:pos x="3" y="117"/>
                  </a:cxn>
                  <a:cxn ang="0">
                    <a:pos x="3" y="124"/>
                  </a:cxn>
                  <a:cxn ang="0">
                    <a:pos x="5" y="130"/>
                  </a:cxn>
                  <a:cxn ang="0">
                    <a:pos x="6" y="135"/>
                  </a:cxn>
                  <a:cxn ang="0">
                    <a:pos x="8" y="142"/>
                  </a:cxn>
                  <a:cxn ang="0">
                    <a:pos x="11" y="147"/>
                  </a:cxn>
                  <a:cxn ang="0">
                    <a:pos x="13" y="150"/>
                  </a:cxn>
                  <a:cxn ang="0">
                    <a:pos x="16" y="155"/>
                  </a:cxn>
                  <a:cxn ang="0">
                    <a:pos x="18" y="159"/>
                  </a:cxn>
                  <a:cxn ang="0">
                    <a:pos x="21" y="164"/>
                  </a:cxn>
                  <a:cxn ang="0">
                    <a:pos x="25" y="167"/>
                  </a:cxn>
                  <a:cxn ang="0">
                    <a:pos x="28" y="170"/>
                  </a:cxn>
                  <a:cxn ang="0">
                    <a:pos x="31" y="174"/>
                  </a:cxn>
                  <a:cxn ang="0">
                    <a:pos x="35" y="177"/>
                  </a:cxn>
                  <a:cxn ang="0">
                    <a:pos x="38" y="180"/>
                  </a:cxn>
                  <a:cxn ang="0">
                    <a:pos x="41" y="185"/>
                  </a:cxn>
                  <a:cxn ang="0">
                    <a:pos x="43" y="187"/>
                  </a:cxn>
                  <a:cxn ang="0">
                    <a:pos x="46" y="189"/>
                  </a:cxn>
                  <a:cxn ang="0">
                    <a:pos x="51" y="192"/>
                  </a:cxn>
                  <a:cxn ang="0">
                    <a:pos x="56" y="197"/>
                  </a:cxn>
                  <a:cxn ang="0">
                    <a:pos x="61" y="200"/>
                  </a:cxn>
                  <a:cxn ang="0">
                    <a:pos x="68" y="205"/>
                  </a:cxn>
                  <a:cxn ang="0">
                    <a:pos x="76" y="210"/>
                  </a:cxn>
                  <a:cxn ang="0">
                    <a:pos x="83" y="217"/>
                  </a:cxn>
                  <a:cxn ang="0">
                    <a:pos x="90" y="222"/>
                  </a:cxn>
                  <a:cxn ang="0">
                    <a:pos x="96" y="227"/>
                  </a:cxn>
                  <a:cxn ang="0">
                    <a:pos x="103" y="232"/>
                  </a:cxn>
                  <a:cxn ang="0">
                    <a:pos x="110" y="237"/>
                  </a:cxn>
                  <a:cxn ang="0">
                    <a:pos x="117" y="241"/>
                  </a:cxn>
                  <a:cxn ang="0">
                    <a:pos x="122" y="244"/>
                  </a:cxn>
                  <a:cxn ang="0">
                    <a:pos x="125" y="247"/>
                  </a:cxn>
                  <a:cxn ang="0">
                    <a:pos x="128" y="249"/>
                  </a:cxn>
                </a:cxnLst>
                <a:rect l="0" t="0" r="r" b="b"/>
                <a:pathLst>
                  <a:path w="128" h="249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2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4"/>
                    </a:lnTo>
                    <a:lnTo>
                      <a:pt x="3" y="117"/>
                    </a:lnTo>
                    <a:lnTo>
                      <a:pt x="3" y="120"/>
                    </a:lnTo>
                    <a:lnTo>
                      <a:pt x="3" y="124"/>
                    </a:lnTo>
                    <a:lnTo>
                      <a:pt x="5" y="127"/>
                    </a:lnTo>
                    <a:lnTo>
                      <a:pt x="5" y="130"/>
                    </a:lnTo>
                    <a:lnTo>
                      <a:pt x="6" y="134"/>
                    </a:lnTo>
                    <a:lnTo>
                      <a:pt x="6" y="135"/>
                    </a:lnTo>
                    <a:lnTo>
                      <a:pt x="8" y="139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11" y="147"/>
                    </a:lnTo>
                    <a:lnTo>
                      <a:pt x="11" y="149"/>
                    </a:lnTo>
                    <a:lnTo>
                      <a:pt x="13" y="150"/>
                    </a:lnTo>
                    <a:lnTo>
                      <a:pt x="15" y="154"/>
                    </a:lnTo>
                    <a:lnTo>
                      <a:pt x="16" y="155"/>
                    </a:lnTo>
                    <a:lnTo>
                      <a:pt x="16" y="157"/>
                    </a:lnTo>
                    <a:lnTo>
                      <a:pt x="18" y="159"/>
                    </a:lnTo>
                    <a:lnTo>
                      <a:pt x="20" y="162"/>
                    </a:lnTo>
                    <a:lnTo>
                      <a:pt x="21" y="164"/>
                    </a:lnTo>
                    <a:lnTo>
                      <a:pt x="23" y="165"/>
                    </a:lnTo>
                    <a:lnTo>
                      <a:pt x="25" y="167"/>
                    </a:lnTo>
                    <a:lnTo>
                      <a:pt x="26" y="169"/>
                    </a:lnTo>
                    <a:lnTo>
                      <a:pt x="28" y="170"/>
                    </a:lnTo>
                    <a:lnTo>
                      <a:pt x="30" y="172"/>
                    </a:lnTo>
                    <a:lnTo>
                      <a:pt x="31" y="174"/>
                    </a:lnTo>
                    <a:lnTo>
                      <a:pt x="33" y="175"/>
                    </a:lnTo>
                    <a:lnTo>
                      <a:pt x="35" y="177"/>
                    </a:lnTo>
                    <a:lnTo>
                      <a:pt x="36" y="179"/>
                    </a:lnTo>
                    <a:lnTo>
                      <a:pt x="38" y="180"/>
                    </a:lnTo>
                    <a:lnTo>
                      <a:pt x="40" y="184"/>
                    </a:lnTo>
                    <a:lnTo>
                      <a:pt x="41" y="185"/>
                    </a:lnTo>
                    <a:lnTo>
                      <a:pt x="43" y="185"/>
                    </a:lnTo>
                    <a:lnTo>
                      <a:pt x="43" y="187"/>
                    </a:lnTo>
                    <a:lnTo>
                      <a:pt x="45" y="187"/>
                    </a:lnTo>
                    <a:lnTo>
                      <a:pt x="46" y="189"/>
                    </a:lnTo>
                    <a:lnTo>
                      <a:pt x="50" y="190"/>
                    </a:lnTo>
                    <a:lnTo>
                      <a:pt x="51" y="192"/>
                    </a:lnTo>
                    <a:lnTo>
                      <a:pt x="53" y="194"/>
                    </a:lnTo>
                    <a:lnTo>
                      <a:pt x="56" y="197"/>
                    </a:lnTo>
                    <a:lnTo>
                      <a:pt x="60" y="199"/>
                    </a:lnTo>
                    <a:lnTo>
                      <a:pt x="61" y="200"/>
                    </a:lnTo>
                    <a:lnTo>
                      <a:pt x="65" y="204"/>
                    </a:lnTo>
                    <a:lnTo>
                      <a:pt x="68" y="205"/>
                    </a:lnTo>
                    <a:lnTo>
                      <a:pt x="71" y="209"/>
                    </a:lnTo>
                    <a:lnTo>
                      <a:pt x="76" y="210"/>
                    </a:lnTo>
                    <a:lnTo>
                      <a:pt x="80" y="214"/>
                    </a:lnTo>
                    <a:lnTo>
                      <a:pt x="83" y="217"/>
                    </a:lnTo>
                    <a:lnTo>
                      <a:pt x="86" y="219"/>
                    </a:lnTo>
                    <a:lnTo>
                      <a:pt x="90" y="222"/>
                    </a:lnTo>
                    <a:lnTo>
                      <a:pt x="93" y="224"/>
                    </a:lnTo>
                    <a:lnTo>
                      <a:pt x="96" y="227"/>
                    </a:lnTo>
                    <a:lnTo>
                      <a:pt x="101" y="229"/>
                    </a:lnTo>
                    <a:lnTo>
                      <a:pt x="103" y="232"/>
                    </a:lnTo>
                    <a:lnTo>
                      <a:pt x="107" y="234"/>
                    </a:lnTo>
                    <a:lnTo>
                      <a:pt x="110" y="237"/>
                    </a:lnTo>
                    <a:lnTo>
                      <a:pt x="113" y="239"/>
                    </a:lnTo>
                    <a:lnTo>
                      <a:pt x="117" y="241"/>
                    </a:lnTo>
                    <a:lnTo>
                      <a:pt x="118" y="242"/>
                    </a:lnTo>
                    <a:lnTo>
                      <a:pt x="122" y="244"/>
                    </a:lnTo>
                    <a:lnTo>
                      <a:pt x="123" y="246"/>
                    </a:lnTo>
                    <a:lnTo>
                      <a:pt x="125" y="247"/>
                    </a:lnTo>
                    <a:lnTo>
                      <a:pt x="127" y="249"/>
                    </a:lnTo>
                    <a:lnTo>
                      <a:pt x="128" y="249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Freeform 325"/>
              <p:cNvSpPr>
                <a:spLocks/>
              </p:cNvSpPr>
              <p:nvPr/>
            </p:nvSpPr>
            <p:spPr bwMode="auto">
              <a:xfrm>
                <a:off x="2267" y="2580"/>
                <a:ext cx="59" cy="51"/>
              </a:xfrm>
              <a:custGeom>
                <a:avLst/>
                <a:gdLst/>
                <a:ahLst/>
                <a:cxnLst>
                  <a:cxn ang="0">
                    <a:pos x="70" y="8"/>
                  </a:cxn>
                  <a:cxn ang="0">
                    <a:pos x="117" y="102"/>
                  </a:cxn>
                  <a:cxn ang="0">
                    <a:pos x="116" y="102"/>
                  </a:cxn>
                  <a:cxn ang="0">
                    <a:pos x="114" y="100"/>
                  </a:cxn>
                  <a:cxn ang="0">
                    <a:pos x="112" y="99"/>
                  </a:cxn>
                  <a:cxn ang="0">
                    <a:pos x="111" y="97"/>
                  </a:cxn>
                  <a:cxn ang="0">
                    <a:pos x="107" y="95"/>
                  </a:cxn>
                  <a:cxn ang="0">
                    <a:pos x="106" y="94"/>
                  </a:cxn>
                  <a:cxn ang="0">
                    <a:pos x="102" y="92"/>
                  </a:cxn>
                  <a:cxn ang="0">
                    <a:pos x="99" y="90"/>
                  </a:cxn>
                  <a:cxn ang="0">
                    <a:pos x="96" y="87"/>
                  </a:cxn>
                  <a:cxn ang="0">
                    <a:pos x="92" y="85"/>
                  </a:cxn>
                  <a:cxn ang="0">
                    <a:pos x="89" y="82"/>
                  </a:cxn>
                  <a:cxn ang="0">
                    <a:pos x="85" y="80"/>
                  </a:cxn>
                  <a:cxn ang="0">
                    <a:pos x="82" y="77"/>
                  </a:cxn>
                  <a:cxn ang="0">
                    <a:pos x="79" y="75"/>
                  </a:cxn>
                  <a:cxn ang="0">
                    <a:pos x="75" y="72"/>
                  </a:cxn>
                  <a:cxn ang="0">
                    <a:pos x="72" y="69"/>
                  </a:cxn>
                  <a:cxn ang="0">
                    <a:pos x="69" y="67"/>
                  </a:cxn>
                  <a:cxn ang="0">
                    <a:pos x="64" y="63"/>
                  </a:cxn>
                  <a:cxn ang="0">
                    <a:pos x="60" y="60"/>
                  </a:cxn>
                  <a:cxn ang="0">
                    <a:pos x="57" y="58"/>
                  </a:cxn>
                  <a:cxn ang="0">
                    <a:pos x="54" y="55"/>
                  </a:cxn>
                  <a:cxn ang="0">
                    <a:pos x="50" y="53"/>
                  </a:cxn>
                  <a:cxn ang="0">
                    <a:pos x="49" y="52"/>
                  </a:cxn>
                  <a:cxn ang="0">
                    <a:pos x="45" y="48"/>
                  </a:cxn>
                  <a:cxn ang="0">
                    <a:pos x="42" y="47"/>
                  </a:cxn>
                  <a:cxn ang="0">
                    <a:pos x="40" y="45"/>
                  </a:cxn>
                  <a:cxn ang="0">
                    <a:pos x="37" y="43"/>
                  </a:cxn>
                  <a:cxn ang="0">
                    <a:pos x="35" y="42"/>
                  </a:cxn>
                  <a:cxn ang="0">
                    <a:pos x="34" y="40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0" y="37"/>
                  </a:cxn>
                  <a:cxn ang="0">
                    <a:pos x="29" y="37"/>
                  </a:cxn>
                  <a:cxn ang="0">
                    <a:pos x="27" y="35"/>
                  </a:cxn>
                  <a:cxn ang="0">
                    <a:pos x="25" y="33"/>
                  </a:cxn>
                  <a:cxn ang="0">
                    <a:pos x="24" y="32"/>
                  </a:cxn>
                  <a:cxn ang="0">
                    <a:pos x="22" y="28"/>
                  </a:cxn>
                  <a:cxn ang="0">
                    <a:pos x="20" y="27"/>
                  </a:cxn>
                  <a:cxn ang="0">
                    <a:pos x="19" y="25"/>
                  </a:cxn>
                  <a:cxn ang="0">
                    <a:pos x="15" y="22"/>
                  </a:cxn>
                  <a:cxn ang="0">
                    <a:pos x="14" y="20"/>
                  </a:cxn>
                  <a:cxn ang="0">
                    <a:pos x="12" y="17"/>
                  </a:cxn>
                  <a:cxn ang="0">
                    <a:pos x="9" y="15"/>
                  </a:cxn>
                  <a:cxn ang="0">
                    <a:pos x="7" y="12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70" y="8"/>
                  </a:cxn>
                </a:cxnLst>
                <a:rect l="0" t="0" r="r" b="b"/>
                <a:pathLst>
                  <a:path w="117" h="102">
                    <a:moveTo>
                      <a:pt x="70" y="8"/>
                    </a:moveTo>
                    <a:lnTo>
                      <a:pt x="117" y="102"/>
                    </a:lnTo>
                    <a:lnTo>
                      <a:pt x="116" y="102"/>
                    </a:lnTo>
                    <a:lnTo>
                      <a:pt x="114" y="100"/>
                    </a:lnTo>
                    <a:lnTo>
                      <a:pt x="112" y="99"/>
                    </a:lnTo>
                    <a:lnTo>
                      <a:pt x="111" y="97"/>
                    </a:lnTo>
                    <a:lnTo>
                      <a:pt x="107" y="95"/>
                    </a:lnTo>
                    <a:lnTo>
                      <a:pt x="106" y="94"/>
                    </a:lnTo>
                    <a:lnTo>
                      <a:pt x="102" y="92"/>
                    </a:lnTo>
                    <a:lnTo>
                      <a:pt x="99" y="90"/>
                    </a:lnTo>
                    <a:lnTo>
                      <a:pt x="96" y="87"/>
                    </a:lnTo>
                    <a:lnTo>
                      <a:pt x="92" y="85"/>
                    </a:lnTo>
                    <a:lnTo>
                      <a:pt x="89" y="82"/>
                    </a:lnTo>
                    <a:lnTo>
                      <a:pt x="85" y="80"/>
                    </a:lnTo>
                    <a:lnTo>
                      <a:pt x="82" y="77"/>
                    </a:lnTo>
                    <a:lnTo>
                      <a:pt x="79" y="75"/>
                    </a:lnTo>
                    <a:lnTo>
                      <a:pt x="75" y="72"/>
                    </a:lnTo>
                    <a:lnTo>
                      <a:pt x="72" y="69"/>
                    </a:lnTo>
                    <a:lnTo>
                      <a:pt x="69" y="67"/>
                    </a:lnTo>
                    <a:lnTo>
                      <a:pt x="64" y="63"/>
                    </a:lnTo>
                    <a:lnTo>
                      <a:pt x="60" y="60"/>
                    </a:lnTo>
                    <a:lnTo>
                      <a:pt x="57" y="58"/>
                    </a:lnTo>
                    <a:lnTo>
                      <a:pt x="54" y="55"/>
                    </a:lnTo>
                    <a:lnTo>
                      <a:pt x="50" y="53"/>
                    </a:lnTo>
                    <a:lnTo>
                      <a:pt x="49" y="52"/>
                    </a:lnTo>
                    <a:lnTo>
                      <a:pt x="45" y="48"/>
                    </a:lnTo>
                    <a:lnTo>
                      <a:pt x="42" y="47"/>
                    </a:lnTo>
                    <a:lnTo>
                      <a:pt x="40" y="45"/>
                    </a:lnTo>
                    <a:lnTo>
                      <a:pt x="37" y="43"/>
                    </a:lnTo>
                    <a:lnTo>
                      <a:pt x="35" y="42"/>
                    </a:lnTo>
                    <a:lnTo>
                      <a:pt x="34" y="40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5" y="22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Freeform 326"/>
              <p:cNvSpPr>
                <a:spLocks/>
              </p:cNvSpPr>
              <p:nvPr/>
            </p:nvSpPr>
            <p:spPr bwMode="auto">
              <a:xfrm>
                <a:off x="2268" y="2582"/>
                <a:ext cx="58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7" y="10"/>
                  </a:cxn>
                  <a:cxn ang="0">
                    <a:pos x="8" y="14"/>
                  </a:cxn>
                  <a:cxn ang="0">
                    <a:pos x="10" y="15"/>
                  </a:cxn>
                  <a:cxn ang="0">
                    <a:pos x="12" y="19"/>
                  </a:cxn>
                  <a:cxn ang="0">
                    <a:pos x="15" y="20"/>
                  </a:cxn>
                  <a:cxn ang="0">
                    <a:pos x="17" y="24"/>
                  </a:cxn>
                  <a:cxn ang="0">
                    <a:pos x="18" y="25"/>
                  </a:cxn>
                  <a:cxn ang="0">
                    <a:pos x="20" y="27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32"/>
                  </a:cxn>
                  <a:cxn ang="0">
                    <a:pos x="27" y="34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3" y="39"/>
                  </a:cxn>
                  <a:cxn ang="0">
                    <a:pos x="35" y="40"/>
                  </a:cxn>
                  <a:cxn ang="0">
                    <a:pos x="38" y="42"/>
                  </a:cxn>
                  <a:cxn ang="0">
                    <a:pos x="40" y="44"/>
                  </a:cxn>
                  <a:cxn ang="0">
                    <a:pos x="43" y="45"/>
                  </a:cxn>
                  <a:cxn ang="0">
                    <a:pos x="47" y="49"/>
                  </a:cxn>
                  <a:cxn ang="0">
                    <a:pos x="48" y="50"/>
                  </a:cxn>
                  <a:cxn ang="0">
                    <a:pos x="52" y="54"/>
                  </a:cxn>
                  <a:cxn ang="0">
                    <a:pos x="55" y="55"/>
                  </a:cxn>
                  <a:cxn ang="0">
                    <a:pos x="58" y="59"/>
                  </a:cxn>
                  <a:cxn ang="0">
                    <a:pos x="62" y="60"/>
                  </a:cxn>
                  <a:cxn ang="0">
                    <a:pos x="67" y="64"/>
                  </a:cxn>
                  <a:cxn ang="0">
                    <a:pos x="70" y="66"/>
                  </a:cxn>
                  <a:cxn ang="0">
                    <a:pos x="73" y="69"/>
                  </a:cxn>
                  <a:cxn ang="0">
                    <a:pos x="77" y="72"/>
                  </a:cxn>
                  <a:cxn ang="0">
                    <a:pos x="80" y="74"/>
                  </a:cxn>
                  <a:cxn ang="0">
                    <a:pos x="83" y="77"/>
                  </a:cxn>
                  <a:cxn ang="0">
                    <a:pos x="87" y="79"/>
                  </a:cxn>
                  <a:cxn ang="0">
                    <a:pos x="90" y="82"/>
                  </a:cxn>
                  <a:cxn ang="0">
                    <a:pos x="94" y="84"/>
                  </a:cxn>
                  <a:cxn ang="0">
                    <a:pos x="97" y="87"/>
                  </a:cxn>
                  <a:cxn ang="0">
                    <a:pos x="100" y="89"/>
                  </a:cxn>
                  <a:cxn ang="0">
                    <a:pos x="104" y="91"/>
                  </a:cxn>
                  <a:cxn ang="0">
                    <a:pos x="105" y="92"/>
                  </a:cxn>
                  <a:cxn ang="0">
                    <a:pos x="109" y="94"/>
                  </a:cxn>
                  <a:cxn ang="0">
                    <a:pos x="110" y="96"/>
                  </a:cxn>
                  <a:cxn ang="0">
                    <a:pos x="112" y="97"/>
                  </a:cxn>
                  <a:cxn ang="0">
                    <a:pos x="114" y="99"/>
                  </a:cxn>
                  <a:cxn ang="0">
                    <a:pos x="115" y="99"/>
                  </a:cxn>
                  <a:cxn ang="0">
                    <a:pos x="73" y="14"/>
                  </a:cxn>
                  <a:cxn ang="0">
                    <a:pos x="0" y="0"/>
                  </a:cxn>
                </a:cxnLst>
                <a:rect l="0" t="0" r="r" b="b"/>
                <a:pathLst>
                  <a:path w="115" h="99">
                    <a:moveTo>
                      <a:pt x="0" y="0"/>
                    </a:moveTo>
                    <a:lnTo>
                      <a:pt x="2" y="4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15" y="20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3" y="39"/>
                    </a:lnTo>
                    <a:lnTo>
                      <a:pt x="35" y="40"/>
                    </a:lnTo>
                    <a:lnTo>
                      <a:pt x="38" y="42"/>
                    </a:lnTo>
                    <a:lnTo>
                      <a:pt x="40" y="44"/>
                    </a:lnTo>
                    <a:lnTo>
                      <a:pt x="43" y="45"/>
                    </a:lnTo>
                    <a:lnTo>
                      <a:pt x="47" y="49"/>
                    </a:lnTo>
                    <a:lnTo>
                      <a:pt x="48" y="50"/>
                    </a:lnTo>
                    <a:lnTo>
                      <a:pt x="52" y="54"/>
                    </a:lnTo>
                    <a:lnTo>
                      <a:pt x="55" y="55"/>
                    </a:lnTo>
                    <a:lnTo>
                      <a:pt x="58" y="59"/>
                    </a:lnTo>
                    <a:lnTo>
                      <a:pt x="62" y="60"/>
                    </a:lnTo>
                    <a:lnTo>
                      <a:pt x="67" y="64"/>
                    </a:lnTo>
                    <a:lnTo>
                      <a:pt x="70" y="66"/>
                    </a:lnTo>
                    <a:lnTo>
                      <a:pt x="73" y="69"/>
                    </a:lnTo>
                    <a:lnTo>
                      <a:pt x="77" y="72"/>
                    </a:lnTo>
                    <a:lnTo>
                      <a:pt x="80" y="74"/>
                    </a:lnTo>
                    <a:lnTo>
                      <a:pt x="83" y="77"/>
                    </a:lnTo>
                    <a:lnTo>
                      <a:pt x="87" y="79"/>
                    </a:lnTo>
                    <a:lnTo>
                      <a:pt x="90" y="82"/>
                    </a:lnTo>
                    <a:lnTo>
                      <a:pt x="94" y="84"/>
                    </a:lnTo>
                    <a:lnTo>
                      <a:pt x="97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5" y="92"/>
                    </a:lnTo>
                    <a:lnTo>
                      <a:pt x="109" y="94"/>
                    </a:lnTo>
                    <a:lnTo>
                      <a:pt x="110" y="96"/>
                    </a:lnTo>
                    <a:lnTo>
                      <a:pt x="112" y="97"/>
                    </a:lnTo>
                    <a:lnTo>
                      <a:pt x="114" y="99"/>
                    </a:lnTo>
                    <a:lnTo>
                      <a:pt x="115" y="99"/>
                    </a:lnTo>
                    <a:lnTo>
                      <a:pt x="7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Freeform 327"/>
              <p:cNvSpPr>
                <a:spLocks/>
              </p:cNvSpPr>
              <p:nvPr/>
            </p:nvSpPr>
            <p:spPr bwMode="auto">
              <a:xfrm>
                <a:off x="2269" y="2583"/>
                <a:ext cx="5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5" y="6"/>
                  </a:cxn>
                  <a:cxn ang="0">
                    <a:pos x="6" y="10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5" y="20"/>
                  </a:cxn>
                  <a:cxn ang="0">
                    <a:pos x="16" y="21"/>
                  </a:cxn>
                  <a:cxn ang="0">
                    <a:pos x="18" y="23"/>
                  </a:cxn>
                  <a:cxn ang="0">
                    <a:pos x="20" y="26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5" y="30"/>
                  </a:cxn>
                  <a:cxn ang="0">
                    <a:pos x="26" y="31"/>
                  </a:cxn>
                  <a:cxn ang="0">
                    <a:pos x="28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1" y="35"/>
                  </a:cxn>
                  <a:cxn ang="0">
                    <a:pos x="33" y="36"/>
                  </a:cxn>
                  <a:cxn ang="0">
                    <a:pos x="36" y="38"/>
                  </a:cxn>
                  <a:cxn ang="0">
                    <a:pos x="38" y="40"/>
                  </a:cxn>
                  <a:cxn ang="0">
                    <a:pos x="41" y="43"/>
                  </a:cxn>
                  <a:cxn ang="0">
                    <a:pos x="45" y="45"/>
                  </a:cxn>
                  <a:cxn ang="0">
                    <a:pos x="46" y="46"/>
                  </a:cxn>
                  <a:cxn ang="0">
                    <a:pos x="50" y="50"/>
                  </a:cxn>
                  <a:cxn ang="0">
                    <a:pos x="53" y="51"/>
                  </a:cxn>
                  <a:cxn ang="0">
                    <a:pos x="56" y="55"/>
                  </a:cxn>
                  <a:cxn ang="0">
                    <a:pos x="60" y="56"/>
                  </a:cxn>
                  <a:cxn ang="0">
                    <a:pos x="65" y="60"/>
                  </a:cxn>
                  <a:cxn ang="0">
                    <a:pos x="68" y="63"/>
                  </a:cxn>
                  <a:cxn ang="0">
                    <a:pos x="71" y="65"/>
                  </a:cxn>
                  <a:cxn ang="0">
                    <a:pos x="75" y="68"/>
                  </a:cxn>
                  <a:cxn ang="0">
                    <a:pos x="78" y="70"/>
                  </a:cxn>
                  <a:cxn ang="0">
                    <a:pos x="81" y="73"/>
                  </a:cxn>
                  <a:cxn ang="0">
                    <a:pos x="85" y="75"/>
                  </a:cxn>
                  <a:cxn ang="0">
                    <a:pos x="88" y="78"/>
                  </a:cxn>
                  <a:cxn ang="0">
                    <a:pos x="92" y="80"/>
                  </a:cxn>
                  <a:cxn ang="0">
                    <a:pos x="95" y="83"/>
                  </a:cxn>
                  <a:cxn ang="0">
                    <a:pos x="98" y="85"/>
                  </a:cxn>
                  <a:cxn ang="0">
                    <a:pos x="102" y="87"/>
                  </a:cxn>
                  <a:cxn ang="0">
                    <a:pos x="103" y="88"/>
                  </a:cxn>
                  <a:cxn ang="0">
                    <a:pos x="107" y="90"/>
                  </a:cxn>
                  <a:cxn ang="0">
                    <a:pos x="108" y="92"/>
                  </a:cxn>
                  <a:cxn ang="0">
                    <a:pos x="110" y="93"/>
                  </a:cxn>
                  <a:cxn ang="0">
                    <a:pos x="112" y="95"/>
                  </a:cxn>
                  <a:cxn ang="0">
                    <a:pos x="113" y="95"/>
                  </a:cxn>
                  <a:cxn ang="0">
                    <a:pos x="75" y="18"/>
                  </a:cxn>
                  <a:cxn ang="0">
                    <a:pos x="0" y="0"/>
                  </a:cxn>
                </a:cxnLst>
                <a:rect l="0" t="0" r="r" b="b"/>
                <a:pathLst>
                  <a:path w="113" h="95">
                    <a:moveTo>
                      <a:pt x="0" y="0"/>
                    </a:moveTo>
                    <a:lnTo>
                      <a:pt x="1" y="1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8" y="23"/>
                    </a:lnTo>
                    <a:lnTo>
                      <a:pt x="20" y="26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30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3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41" y="43"/>
                    </a:lnTo>
                    <a:lnTo>
                      <a:pt x="45" y="45"/>
                    </a:lnTo>
                    <a:lnTo>
                      <a:pt x="46" y="46"/>
                    </a:lnTo>
                    <a:lnTo>
                      <a:pt x="50" y="50"/>
                    </a:lnTo>
                    <a:lnTo>
                      <a:pt x="53" y="51"/>
                    </a:lnTo>
                    <a:lnTo>
                      <a:pt x="56" y="55"/>
                    </a:lnTo>
                    <a:lnTo>
                      <a:pt x="60" y="56"/>
                    </a:lnTo>
                    <a:lnTo>
                      <a:pt x="65" y="60"/>
                    </a:lnTo>
                    <a:lnTo>
                      <a:pt x="68" y="63"/>
                    </a:lnTo>
                    <a:lnTo>
                      <a:pt x="71" y="65"/>
                    </a:lnTo>
                    <a:lnTo>
                      <a:pt x="75" y="68"/>
                    </a:lnTo>
                    <a:lnTo>
                      <a:pt x="78" y="70"/>
                    </a:lnTo>
                    <a:lnTo>
                      <a:pt x="81" y="73"/>
                    </a:lnTo>
                    <a:lnTo>
                      <a:pt x="85" y="75"/>
                    </a:lnTo>
                    <a:lnTo>
                      <a:pt x="88" y="78"/>
                    </a:lnTo>
                    <a:lnTo>
                      <a:pt x="92" y="80"/>
                    </a:lnTo>
                    <a:lnTo>
                      <a:pt x="95" y="83"/>
                    </a:lnTo>
                    <a:lnTo>
                      <a:pt x="98" y="85"/>
                    </a:lnTo>
                    <a:lnTo>
                      <a:pt x="102" y="87"/>
                    </a:lnTo>
                    <a:lnTo>
                      <a:pt x="103" y="88"/>
                    </a:lnTo>
                    <a:lnTo>
                      <a:pt x="107" y="90"/>
                    </a:lnTo>
                    <a:lnTo>
                      <a:pt x="108" y="92"/>
                    </a:lnTo>
                    <a:lnTo>
                      <a:pt x="110" y="93"/>
                    </a:lnTo>
                    <a:lnTo>
                      <a:pt x="112" y="95"/>
                    </a:lnTo>
                    <a:lnTo>
                      <a:pt x="113" y="95"/>
                    </a:lnTo>
                    <a:lnTo>
                      <a:pt x="7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9" name="Freeform 328"/>
              <p:cNvSpPr>
                <a:spLocks/>
              </p:cNvSpPr>
              <p:nvPr/>
            </p:nvSpPr>
            <p:spPr bwMode="auto">
              <a:xfrm>
                <a:off x="2270" y="2584"/>
                <a:ext cx="5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7" y="10"/>
                  </a:cxn>
                  <a:cxn ang="0">
                    <a:pos x="9" y="14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5" y="19"/>
                  </a:cxn>
                  <a:cxn ang="0">
                    <a:pos x="17" y="20"/>
                  </a:cxn>
                  <a:cxn ang="0">
                    <a:pos x="19" y="22"/>
                  </a:cxn>
                  <a:cxn ang="0">
                    <a:pos x="20" y="24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4" y="29"/>
                  </a:cxn>
                  <a:cxn ang="0">
                    <a:pos x="25" y="30"/>
                  </a:cxn>
                  <a:cxn ang="0">
                    <a:pos x="27" y="30"/>
                  </a:cxn>
                  <a:cxn ang="0">
                    <a:pos x="27" y="32"/>
                  </a:cxn>
                  <a:cxn ang="0">
                    <a:pos x="29" y="32"/>
                  </a:cxn>
                  <a:cxn ang="0">
                    <a:pos x="30" y="34"/>
                  </a:cxn>
                  <a:cxn ang="0">
                    <a:pos x="32" y="35"/>
                  </a:cxn>
                  <a:cxn ang="0">
                    <a:pos x="35" y="37"/>
                  </a:cxn>
                  <a:cxn ang="0">
                    <a:pos x="37" y="39"/>
                  </a:cxn>
                  <a:cxn ang="0">
                    <a:pos x="40" y="40"/>
                  </a:cxn>
                  <a:cxn ang="0">
                    <a:pos x="44" y="44"/>
                  </a:cxn>
                  <a:cxn ang="0">
                    <a:pos x="45" y="45"/>
                  </a:cxn>
                  <a:cxn ang="0">
                    <a:pos x="49" y="49"/>
                  </a:cxn>
                  <a:cxn ang="0">
                    <a:pos x="52" y="50"/>
                  </a:cxn>
                  <a:cxn ang="0">
                    <a:pos x="55" y="54"/>
                  </a:cxn>
                  <a:cxn ang="0">
                    <a:pos x="59" y="55"/>
                  </a:cxn>
                  <a:cxn ang="0">
                    <a:pos x="64" y="59"/>
                  </a:cxn>
                  <a:cxn ang="0">
                    <a:pos x="67" y="61"/>
                  </a:cxn>
                  <a:cxn ang="0">
                    <a:pos x="70" y="64"/>
                  </a:cxn>
                  <a:cxn ang="0">
                    <a:pos x="74" y="67"/>
                  </a:cxn>
                  <a:cxn ang="0">
                    <a:pos x="77" y="69"/>
                  </a:cxn>
                  <a:cxn ang="0">
                    <a:pos x="80" y="72"/>
                  </a:cxn>
                  <a:cxn ang="0">
                    <a:pos x="84" y="74"/>
                  </a:cxn>
                  <a:cxn ang="0">
                    <a:pos x="87" y="77"/>
                  </a:cxn>
                  <a:cxn ang="0">
                    <a:pos x="91" y="79"/>
                  </a:cxn>
                  <a:cxn ang="0">
                    <a:pos x="94" y="82"/>
                  </a:cxn>
                  <a:cxn ang="0">
                    <a:pos x="97" y="84"/>
                  </a:cxn>
                  <a:cxn ang="0">
                    <a:pos x="101" y="86"/>
                  </a:cxn>
                  <a:cxn ang="0">
                    <a:pos x="102" y="87"/>
                  </a:cxn>
                  <a:cxn ang="0">
                    <a:pos x="106" y="89"/>
                  </a:cxn>
                  <a:cxn ang="0">
                    <a:pos x="107" y="91"/>
                  </a:cxn>
                  <a:cxn ang="0">
                    <a:pos x="109" y="92"/>
                  </a:cxn>
                  <a:cxn ang="0">
                    <a:pos x="111" y="94"/>
                  </a:cxn>
                  <a:cxn ang="0">
                    <a:pos x="112" y="94"/>
                  </a:cxn>
                  <a:cxn ang="0">
                    <a:pos x="77" y="24"/>
                  </a:cxn>
                  <a:cxn ang="0">
                    <a:pos x="0" y="0"/>
                  </a:cxn>
                </a:cxnLst>
                <a:rect l="0" t="0" r="r" b="b"/>
                <a:pathLst>
                  <a:path w="112" h="94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5" y="19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20" y="24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0" y="34"/>
                    </a:lnTo>
                    <a:lnTo>
                      <a:pt x="32" y="35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40" y="40"/>
                    </a:lnTo>
                    <a:lnTo>
                      <a:pt x="44" y="44"/>
                    </a:lnTo>
                    <a:lnTo>
                      <a:pt x="45" y="45"/>
                    </a:lnTo>
                    <a:lnTo>
                      <a:pt x="49" y="49"/>
                    </a:lnTo>
                    <a:lnTo>
                      <a:pt x="52" y="50"/>
                    </a:lnTo>
                    <a:lnTo>
                      <a:pt x="55" y="54"/>
                    </a:lnTo>
                    <a:lnTo>
                      <a:pt x="59" y="55"/>
                    </a:lnTo>
                    <a:lnTo>
                      <a:pt x="64" y="59"/>
                    </a:lnTo>
                    <a:lnTo>
                      <a:pt x="67" y="6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77" y="69"/>
                    </a:lnTo>
                    <a:lnTo>
                      <a:pt x="80" y="72"/>
                    </a:lnTo>
                    <a:lnTo>
                      <a:pt x="84" y="74"/>
                    </a:lnTo>
                    <a:lnTo>
                      <a:pt x="87" y="77"/>
                    </a:lnTo>
                    <a:lnTo>
                      <a:pt x="91" y="79"/>
                    </a:lnTo>
                    <a:lnTo>
                      <a:pt x="94" y="82"/>
                    </a:lnTo>
                    <a:lnTo>
                      <a:pt x="97" y="84"/>
                    </a:lnTo>
                    <a:lnTo>
                      <a:pt x="101" y="86"/>
                    </a:lnTo>
                    <a:lnTo>
                      <a:pt x="102" y="87"/>
                    </a:lnTo>
                    <a:lnTo>
                      <a:pt x="106" y="89"/>
                    </a:lnTo>
                    <a:lnTo>
                      <a:pt x="107" y="91"/>
                    </a:lnTo>
                    <a:lnTo>
                      <a:pt x="109" y="92"/>
                    </a:lnTo>
                    <a:lnTo>
                      <a:pt x="111" y="94"/>
                    </a:lnTo>
                    <a:lnTo>
                      <a:pt x="112" y="94"/>
                    </a:lnTo>
                    <a:lnTo>
                      <a:pt x="7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Freeform 329"/>
              <p:cNvSpPr>
                <a:spLocks/>
              </p:cNvSpPr>
              <p:nvPr/>
            </p:nvSpPr>
            <p:spPr bwMode="auto">
              <a:xfrm>
                <a:off x="2270" y="2585"/>
                <a:ext cx="5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5" y="8"/>
                  </a:cxn>
                  <a:cxn ang="0">
                    <a:pos x="7" y="10"/>
                  </a:cxn>
                  <a:cxn ang="0">
                    <a:pos x="8" y="12"/>
                  </a:cxn>
                  <a:cxn ang="0">
                    <a:pos x="10" y="13"/>
                  </a:cxn>
                  <a:cxn ang="0">
                    <a:pos x="12" y="15"/>
                  </a:cxn>
                  <a:cxn ang="0">
                    <a:pos x="13" y="17"/>
                  </a:cxn>
                  <a:cxn ang="0">
                    <a:pos x="15" y="18"/>
                  </a:cxn>
                  <a:cxn ang="0">
                    <a:pos x="17" y="20"/>
                  </a:cxn>
                  <a:cxn ang="0">
                    <a:pos x="18" y="22"/>
                  </a:cxn>
                  <a:cxn ang="0">
                    <a:pos x="20" y="23"/>
                  </a:cxn>
                  <a:cxn ang="0">
                    <a:pos x="20" y="25"/>
                  </a:cxn>
                  <a:cxn ang="0">
                    <a:pos x="22" y="25"/>
                  </a:cxn>
                  <a:cxn ang="0">
                    <a:pos x="23" y="27"/>
                  </a:cxn>
                  <a:cxn ang="0">
                    <a:pos x="23" y="28"/>
                  </a:cxn>
                  <a:cxn ang="0">
                    <a:pos x="25" y="28"/>
                  </a:cxn>
                  <a:cxn ang="0">
                    <a:pos x="27" y="30"/>
                  </a:cxn>
                  <a:cxn ang="0">
                    <a:pos x="28" y="32"/>
                  </a:cxn>
                  <a:cxn ang="0">
                    <a:pos x="30" y="33"/>
                  </a:cxn>
                  <a:cxn ang="0">
                    <a:pos x="33" y="35"/>
                  </a:cxn>
                  <a:cxn ang="0">
                    <a:pos x="35" y="37"/>
                  </a:cxn>
                  <a:cxn ang="0">
                    <a:pos x="38" y="38"/>
                  </a:cxn>
                  <a:cxn ang="0">
                    <a:pos x="42" y="40"/>
                  </a:cxn>
                  <a:cxn ang="0">
                    <a:pos x="43" y="43"/>
                  </a:cxn>
                  <a:cxn ang="0">
                    <a:pos x="47" y="45"/>
                  </a:cxn>
                  <a:cxn ang="0">
                    <a:pos x="50" y="48"/>
                  </a:cxn>
                  <a:cxn ang="0">
                    <a:pos x="53" y="50"/>
                  </a:cxn>
                  <a:cxn ang="0">
                    <a:pos x="57" y="53"/>
                  </a:cxn>
                  <a:cxn ang="0">
                    <a:pos x="62" y="57"/>
                  </a:cxn>
                  <a:cxn ang="0">
                    <a:pos x="65" y="59"/>
                  </a:cxn>
                  <a:cxn ang="0">
                    <a:pos x="68" y="62"/>
                  </a:cxn>
                  <a:cxn ang="0">
                    <a:pos x="72" y="65"/>
                  </a:cxn>
                  <a:cxn ang="0">
                    <a:pos x="75" y="67"/>
                  </a:cxn>
                  <a:cxn ang="0">
                    <a:pos x="78" y="70"/>
                  </a:cxn>
                  <a:cxn ang="0">
                    <a:pos x="82" y="72"/>
                  </a:cxn>
                  <a:cxn ang="0">
                    <a:pos x="85" y="75"/>
                  </a:cxn>
                  <a:cxn ang="0">
                    <a:pos x="89" y="77"/>
                  </a:cxn>
                  <a:cxn ang="0">
                    <a:pos x="92" y="80"/>
                  </a:cxn>
                  <a:cxn ang="0">
                    <a:pos x="95" y="82"/>
                  </a:cxn>
                  <a:cxn ang="0">
                    <a:pos x="99" y="84"/>
                  </a:cxn>
                  <a:cxn ang="0">
                    <a:pos x="100" y="85"/>
                  </a:cxn>
                  <a:cxn ang="0">
                    <a:pos x="104" y="87"/>
                  </a:cxn>
                  <a:cxn ang="0">
                    <a:pos x="105" y="89"/>
                  </a:cxn>
                  <a:cxn ang="0">
                    <a:pos x="107" y="90"/>
                  </a:cxn>
                  <a:cxn ang="0">
                    <a:pos x="109" y="92"/>
                  </a:cxn>
                  <a:cxn ang="0">
                    <a:pos x="110" y="92"/>
                  </a:cxn>
                  <a:cxn ang="0">
                    <a:pos x="78" y="28"/>
                  </a:cxn>
                  <a:cxn ang="0">
                    <a:pos x="0" y="0"/>
                  </a:cxn>
                </a:cxnLst>
                <a:rect l="0" t="0" r="r" b="b"/>
                <a:pathLst>
                  <a:path w="110" h="92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8" y="22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30" y="33"/>
                    </a:lnTo>
                    <a:lnTo>
                      <a:pt x="33" y="35"/>
                    </a:lnTo>
                    <a:lnTo>
                      <a:pt x="35" y="37"/>
                    </a:lnTo>
                    <a:lnTo>
                      <a:pt x="38" y="38"/>
                    </a:lnTo>
                    <a:lnTo>
                      <a:pt x="42" y="40"/>
                    </a:lnTo>
                    <a:lnTo>
                      <a:pt x="43" y="43"/>
                    </a:lnTo>
                    <a:lnTo>
                      <a:pt x="47" y="45"/>
                    </a:lnTo>
                    <a:lnTo>
                      <a:pt x="50" y="48"/>
                    </a:lnTo>
                    <a:lnTo>
                      <a:pt x="53" y="50"/>
                    </a:lnTo>
                    <a:lnTo>
                      <a:pt x="57" y="53"/>
                    </a:lnTo>
                    <a:lnTo>
                      <a:pt x="62" y="57"/>
                    </a:lnTo>
                    <a:lnTo>
                      <a:pt x="65" y="59"/>
                    </a:lnTo>
                    <a:lnTo>
                      <a:pt x="68" y="62"/>
                    </a:lnTo>
                    <a:lnTo>
                      <a:pt x="72" y="65"/>
                    </a:lnTo>
                    <a:lnTo>
                      <a:pt x="75" y="67"/>
                    </a:lnTo>
                    <a:lnTo>
                      <a:pt x="78" y="70"/>
                    </a:lnTo>
                    <a:lnTo>
                      <a:pt x="82" y="72"/>
                    </a:lnTo>
                    <a:lnTo>
                      <a:pt x="85" y="75"/>
                    </a:lnTo>
                    <a:lnTo>
                      <a:pt x="89" y="77"/>
                    </a:lnTo>
                    <a:lnTo>
                      <a:pt x="92" y="80"/>
                    </a:lnTo>
                    <a:lnTo>
                      <a:pt x="95" y="82"/>
                    </a:lnTo>
                    <a:lnTo>
                      <a:pt x="99" y="84"/>
                    </a:lnTo>
                    <a:lnTo>
                      <a:pt x="100" y="85"/>
                    </a:lnTo>
                    <a:lnTo>
                      <a:pt x="104" y="87"/>
                    </a:lnTo>
                    <a:lnTo>
                      <a:pt x="105" y="89"/>
                    </a:lnTo>
                    <a:lnTo>
                      <a:pt x="107" y="90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Freeform 330"/>
              <p:cNvSpPr>
                <a:spLocks/>
              </p:cNvSpPr>
              <p:nvPr/>
            </p:nvSpPr>
            <p:spPr bwMode="auto">
              <a:xfrm>
                <a:off x="2271" y="2587"/>
                <a:ext cx="5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3" y="5"/>
                  </a:cxn>
                  <a:cxn ang="0">
                    <a:pos x="5" y="7"/>
                  </a:cxn>
                  <a:cxn ang="0">
                    <a:pos x="6" y="9"/>
                  </a:cxn>
                  <a:cxn ang="0">
                    <a:pos x="8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11" y="15"/>
                  </a:cxn>
                  <a:cxn ang="0">
                    <a:pos x="13" y="17"/>
                  </a:cxn>
                  <a:cxn ang="0">
                    <a:pos x="15" y="19"/>
                  </a:cxn>
                  <a:cxn ang="0">
                    <a:pos x="16" y="20"/>
                  </a:cxn>
                  <a:cxn ang="0">
                    <a:pos x="18" y="20"/>
                  </a:cxn>
                  <a:cxn ang="0">
                    <a:pos x="18" y="22"/>
                  </a:cxn>
                  <a:cxn ang="0">
                    <a:pos x="20" y="24"/>
                  </a:cxn>
                  <a:cxn ang="0">
                    <a:pos x="21" y="25"/>
                  </a:cxn>
                  <a:cxn ang="0">
                    <a:pos x="23" y="25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6" y="29"/>
                  </a:cxn>
                  <a:cxn ang="0">
                    <a:pos x="28" y="30"/>
                  </a:cxn>
                  <a:cxn ang="0">
                    <a:pos x="31" y="32"/>
                  </a:cxn>
                  <a:cxn ang="0">
                    <a:pos x="33" y="34"/>
                  </a:cxn>
                  <a:cxn ang="0">
                    <a:pos x="36" y="35"/>
                  </a:cxn>
                  <a:cxn ang="0">
                    <a:pos x="40" y="39"/>
                  </a:cxn>
                  <a:cxn ang="0">
                    <a:pos x="41" y="40"/>
                  </a:cxn>
                  <a:cxn ang="0">
                    <a:pos x="45" y="44"/>
                  </a:cxn>
                  <a:cxn ang="0">
                    <a:pos x="48" y="45"/>
                  </a:cxn>
                  <a:cxn ang="0">
                    <a:pos x="51" y="49"/>
                  </a:cxn>
                  <a:cxn ang="0">
                    <a:pos x="55" y="50"/>
                  </a:cxn>
                  <a:cxn ang="0">
                    <a:pos x="60" y="54"/>
                  </a:cxn>
                  <a:cxn ang="0">
                    <a:pos x="63" y="56"/>
                  </a:cxn>
                  <a:cxn ang="0">
                    <a:pos x="66" y="59"/>
                  </a:cxn>
                  <a:cxn ang="0">
                    <a:pos x="70" y="62"/>
                  </a:cxn>
                  <a:cxn ang="0">
                    <a:pos x="73" y="64"/>
                  </a:cxn>
                  <a:cxn ang="0">
                    <a:pos x="76" y="67"/>
                  </a:cxn>
                  <a:cxn ang="0">
                    <a:pos x="80" y="69"/>
                  </a:cxn>
                  <a:cxn ang="0">
                    <a:pos x="83" y="72"/>
                  </a:cxn>
                  <a:cxn ang="0">
                    <a:pos x="87" y="74"/>
                  </a:cxn>
                  <a:cxn ang="0">
                    <a:pos x="90" y="77"/>
                  </a:cxn>
                  <a:cxn ang="0">
                    <a:pos x="93" y="79"/>
                  </a:cxn>
                  <a:cxn ang="0">
                    <a:pos x="97" y="81"/>
                  </a:cxn>
                  <a:cxn ang="0">
                    <a:pos x="98" y="82"/>
                  </a:cxn>
                  <a:cxn ang="0">
                    <a:pos x="102" y="84"/>
                  </a:cxn>
                  <a:cxn ang="0">
                    <a:pos x="103" y="86"/>
                  </a:cxn>
                  <a:cxn ang="0">
                    <a:pos x="105" y="87"/>
                  </a:cxn>
                  <a:cxn ang="0">
                    <a:pos x="107" y="89"/>
                  </a:cxn>
                  <a:cxn ang="0">
                    <a:pos x="108" y="89"/>
                  </a:cxn>
                  <a:cxn ang="0">
                    <a:pos x="81" y="34"/>
                  </a:cxn>
                  <a:cxn ang="0">
                    <a:pos x="0" y="0"/>
                  </a:cxn>
                </a:cxnLst>
                <a:rect l="0" t="0" r="r" b="b"/>
                <a:pathLst>
                  <a:path w="108" h="89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8" y="30"/>
                    </a:lnTo>
                    <a:lnTo>
                      <a:pt x="31" y="32"/>
                    </a:lnTo>
                    <a:lnTo>
                      <a:pt x="33" y="34"/>
                    </a:lnTo>
                    <a:lnTo>
                      <a:pt x="36" y="35"/>
                    </a:lnTo>
                    <a:lnTo>
                      <a:pt x="40" y="39"/>
                    </a:lnTo>
                    <a:lnTo>
                      <a:pt x="41" y="40"/>
                    </a:lnTo>
                    <a:lnTo>
                      <a:pt x="45" y="44"/>
                    </a:lnTo>
                    <a:lnTo>
                      <a:pt x="48" y="45"/>
                    </a:lnTo>
                    <a:lnTo>
                      <a:pt x="51" y="49"/>
                    </a:lnTo>
                    <a:lnTo>
                      <a:pt x="55" y="50"/>
                    </a:lnTo>
                    <a:lnTo>
                      <a:pt x="60" y="54"/>
                    </a:lnTo>
                    <a:lnTo>
                      <a:pt x="63" y="56"/>
                    </a:lnTo>
                    <a:lnTo>
                      <a:pt x="66" y="59"/>
                    </a:lnTo>
                    <a:lnTo>
                      <a:pt x="70" y="62"/>
                    </a:lnTo>
                    <a:lnTo>
                      <a:pt x="73" y="64"/>
                    </a:lnTo>
                    <a:lnTo>
                      <a:pt x="76" y="67"/>
                    </a:lnTo>
                    <a:lnTo>
                      <a:pt x="80" y="69"/>
                    </a:lnTo>
                    <a:lnTo>
                      <a:pt x="83" y="72"/>
                    </a:lnTo>
                    <a:lnTo>
                      <a:pt x="87" y="74"/>
                    </a:lnTo>
                    <a:lnTo>
                      <a:pt x="90" y="77"/>
                    </a:lnTo>
                    <a:lnTo>
                      <a:pt x="93" y="79"/>
                    </a:lnTo>
                    <a:lnTo>
                      <a:pt x="97" y="81"/>
                    </a:lnTo>
                    <a:lnTo>
                      <a:pt x="98" y="82"/>
                    </a:lnTo>
                    <a:lnTo>
                      <a:pt x="102" y="84"/>
                    </a:lnTo>
                    <a:lnTo>
                      <a:pt x="103" y="86"/>
                    </a:lnTo>
                    <a:lnTo>
                      <a:pt x="105" y="87"/>
                    </a:lnTo>
                    <a:lnTo>
                      <a:pt x="107" y="89"/>
                    </a:lnTo>
                    <a:lnTo>
                      <a:pt x="108" y="89"/>
                    </a:lnTo>
                    <a:lnTo>
                      <a:pt x="8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Freeform 331"/>
              <p:cNvSpPr>
                <a:spLocks/>
              </p:cNvSpPr>
              <p:nvPr/>
            </p:nvSpPr>
            <p:spPr bwMode="auto">
              <a:xfrm>
                <a:off x="2272" y="2588"/>
                <a:ext cx="5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8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3"/>
                  </a:cxn>
                  <a:cxn ang="0">
                    <a:pos x="12" y="15"/>
                  </a:cxn>
                  <a:cxn ang="0">
                    <a:pos x="14" y="17"/>
                  </a:cxn>
                  <a:cxn ang="0">
                    <a:pos x="15" y="17"/>
                  </a:cxn>
                  <a:cxn ang="0">
                    <a:pos x="17" y="18"/>
                  </a:cxn>
                  <a:cxn ang="0">
                    <a:pos x="19" y="20"/>
                  </a:cxn>
                  <a:cxn ang="0">
                    <a:pos x="19" y="22"/>
                  </a:cxn>
                  <a:cxn ang="0">
                    <a:pos x="20" y="22"/>
                  </a:cxn>
                  <a:cxn ang="0">
                    <a:pos x="20" y="23"/>
                  </a:cxn>
                  <a:cxn ang="0">
                    <a:pos x="22" y="23"/>
                  </a:cxn>
                  <a:cxn ang="0">
                    <a:pos x="24" y="25"/>
                  </a:cxn>
                  <a:cxn ang="0">
                    <a:pos x="25" y="27"/>
                  </a:cxn>
                  <a:cxn ang="0">
                    <a:pos x="27" y="28"/>
                  </a:cxn>
                  <a:cxn ang="0">
                    <a:pos x="30" y="30"/>
                  </a:cxn>
                  <a:cxn ang="0">
                    <a:pos x="32" y="32"/>
                  </a:cxn>
                  <a:cxn ang="0">
                    <a:pos x="35" y="33"/>
                  </a:cxn>
                  <a:cxn ang="0">
                    <a:pos x="39" y="35"/>
                  </a:cxn>
                  <a:cxn ang="0">
                    <a:pos x="40" y="38"/>
                  </a:cxn>
                  <a:cxn ang="0">
                    <a:pos x="44" y="40"/>
                  </a:cxn>
                  <a:cxn ang="0">
                    <a:pos x="47" y="43"/>
                  </a:cxn>
                  <a:cxn ang="0">
                    <a:pos x="50" y="45"/>
                  </a:cxn>
                  <a:cxn ang="0">
                    <a:pos x="54" y="48"/>
                  </a:cxn>
                  <a:cxn ang="0">
                    <a:pos x="59" y="52"/>
                  </a:cxn>
                  <a:cxn ang="0">
                    <a:pos x="62" y="54"/>
                  </a:cxn>
                  <a:cxn ang="0">
                    <a:pos x="65" y="57"/>
                  </a:cxn>
                  <a:cxn ang="0">
                    <a:pos x="69" y="60"/>
                  </a:cxn>
                  <a:cxn ang="0">
                    <a:pos x="72" y="62"/>
                  </a:cxn>
                  <a:cxn ang="0">
                    <a:pos x="75" y="65"/>
                  </a:cxn>
                  <a:cxn ang="0">
                    <a:pos x="79" y="67"/>
                  </a:cxn>
                  <a:cxn ang="0">
                    <a:pos x="82" y="70"/>
                  </a:cxn>
                  <a:cxn ang="0">
                    <a:pos x="86" y="72"/>
                  </a:cxn>
                  <a:cxn ang="0">
                    <a:pos x="89" y="75"/>
                  </a:cxn>
                  <a:cxn ang="0">
                    <a:pos x="92" y="77"/>
                  </a:cxn>
                  <a:cxn ang="0">
                    <a:pos x="96" y="79"/>
                  </a:cxn>
                  <a:cxn ang="0">
                    <a:pos x="97" y="80"/>
                  </a:cxn>
                  <a:cxn ang="0">
                    <a:pos x="101" y="82"/>
                  </a:cxn>
                  <a:cxn ang="0">
                    <a:pos x="102" y="84"/>
                  </a:cxn>
                  <a:cxn ang="0">
                    <a:pos x="104" y="85"/>
                  </a:cxn>
                  <a:cxn ang="0">
                    <a:pos x="106" y="87"/>
                  </a:cxn>
                  <a:cxn ang="0">
                    <a:pos x="107" y="87"/>
                  </a:cxn>
                  <a:cxn ang="0">
                    <a:pos x="84" y="38"/>
                  </a:cxn>
                  <a:cxn ang="0">
                    <a:pos x="0" y="0"/>
                  </a:cxn>
                </a:cxnLst>
                <a:rect l="0" t="0" r="r" b="b"/>
                <a:pathLst>
                  <a:path w="107" h="87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5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3"/>
                    </a:lnTo>
                    <a:lnTo>
                      <a:pt x="39" y="35"/>
                    </a:lnTo>
                    <a:lnTo>
                      <a:pt x="40" y="38"/>
                    </a:lnTo>
                    <a:lnTo>
                      <a:pt x="44" y="40"/>
                    </a:lnTo>
                    <a:lnTo>
                      <a:pt x="47" y="43"/>
                    </a:lnTo>
                    <a:lnTo>
                      <a:pt x="50" y="45"/>
                    </a:lnTo>
                    <a:lnTo>
                      <a:pt x="54" y="48"/>
                    </a:lnTo>
                    <a:lnTo>
                      <a:pt x="59" y="52"/>
                    </a:lnTo>
                    <a:lnTo>
                      <a:pt x="62" y="54"/>
                    </a:lnTo>
                    <a:lnTo>
                      <a:pt x="65" y="57"/>
                    </a:lnTo>
                    <a:lnTo>
                      <a:pt x="69" y="60"/>
                    </a:lnTo>
                    <a:lnTo>
                      <a:pt x="72" y="62"/>
                    </a:lnTo>
                    <a:lnTo>
                      <a:pt x="75" y="65"/>
                    </a:lnTo>
                    <a:lnTo>
                      <a:pt x="79" y="67"/>
                    </a:lnTo>
                    <a:lnTo>
                      <a:pt x="82" y="70"/>
                    </a:lnTo>
                    <a:lnTo>
                      <a:pt x="86" y="72"/>
                    </a:lnTo>
                    <a:lnTo>
                      <a:pt x="89" y="75"/>
                    </a:lnTo>
                    <a:lnTo>
                      <a:pt x="92" y="77"/>
                    </a:lnTo>
                    <a:lnTo>
                      <a:pt x="96" y="79"/>
                    </a:lnTo>
                    <a:lnTo>
                      <a:pt x="97" y="80"/>
                    </a:lnTo>
                    <a:lnTo>
                      <a:pt x="101" y="82"/>
                    </a:lnTo>
                    <a:lnTo>
                      <a:pt x="102" y="84"/>
                    </a:lnTo>
                    <a:lnTo>
                      <a:pt x="104" y="85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84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Freeform 332"/>
              <p:cNvSpPr>
                <a:spLocks/>
              </p:cNvSpPr>
              <p:nvPr/>
            </p:nvSpPr>
            <p:spPr bwMode="auto">
              <a:xfrm>
                <a:off x="2273" y="2589"/>
                <a:ext cx="53" cy="42"/>
              </a:xfrm>
              <a:custGeom>
                <a:avLst/>
                <a:gdLst/>
                <a:ahLst/>
                <a:cxnLst>
                  <a:cxn ang="0">
                    <a:pos x="85" y="44"/>
                  </a:cxn>
                  <a:cxn ang="0">
                    <a:pos x="105" y="84"/>
                  </a:cxn>
                  <a:cxn ang="0">
                    <a:pos x="104" y="84"/>
                  </a:cxn>
                  <a:cxn ang="0">
                    <a:pos x="102" y="82"/>
                  </a:cxn>
                  <a:cxn ang="0">
                    <a:pos x="100" y="81"/>
                  </a:cxn>
                  <a:cxn ang="0">
                    <a:pos x="99" y="79"/>
                  </a:cxn>
                  <a:cxn ang="0">
                    <a:pos x="95" y="77"/>
                  </a:cxn>
                  <a:cxn ang="0">
                    <a:pos x="94" y="76"/>
                  </a:cxn>
                  <a:cxn ang="0">
                    <a:pos x="90" y="74"/>
                  </a:cxn>
                  <a:cxn ang="0">
                    <a:pos x="87" y="72"/>
                  </a:cxn>
                  <a:cxn ang="0">
                    <a:pos x="84" y="69"/>
                  </a:cxn>
                  <a:cxn ang="0">
                    <a:pos x="80" y="67"/>
                  </a:cxn>
                  <a:cxn ang="0">
                    <a:pos x="77" y="64"/>
                  </a:cxn>
                  <a:cxn ang="0">
                    <a:pos x="73" y="62"/>
                  </a:cxn>
                  <a:cxn ang="0">
                    <a:pos x="70" y="59"/>
                  </a:cxn>
                  <a:cxn ang="0">
                    <a:pos x="67" y="57"/>
                  </a:cxn>
                  <a:cxn ang="0">
                    <a:pos x="63" y="54"/>
                  </a:cxn>
                  <a:cxn ang="0">
                    <a:pos x="60" y="51"/>
                  </a:cxn>
                  <a:cxn ang="0">
                    <a:pos x="57" y="49"/>
                  </a:cxn>
                  <a:cxn ang="0">
                    <a:pos x="52" y="45"/>
                  </a:cxn>
                  <a:cxn ang="0">
                    <a:pos x="48" y="44"/>
                  </a:cxn>
                  <a:cxn ang="0">
                    <a:pos x="45" y="40"/>
                  </a:cxn>
                  <a:cxn ang="0">
                    <a:pos x="42" y="39"/>
                  </a:cxn>
                  <a:cxn ang="0">
                    <a:pos x="38" y="35"/>
                  </a:cxn>
                  <a:cxn ang="0">
                    <a:pos x="37" y="34"/>
                  </a:cxn>
                  <a:cxn ang="0">
                    <a:pos x="33" y="30"/>
                  </a:cxn>
                  <a:cxn ang="0">
                    <a:pos x="30" y="29"/>
                  </a:cxn>
                  <a:cxn ang="0">
                    <a:pos x="28" y="27"/>
                  </a:cxn>
                  <a:cxn ang="0">
                    <a:pos x="25" y="25"/>
                  </a:cxn>
                  <a:cxn ang="0">
                    <a:pos x="23" y="24"/>
                  </a:cxn>
                  <a:cxn ang="0">
                    <a:pos x="22" y="22"/>
                  </a:cxn>
                  <a:cxn ang="0">
                    <a:pos x="20" y="22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7" y="17"/>
                  </a:cxn>
                  <a:cxn ang="0">
                    <a:pos x="15" y="17"/>
                  </a:cxn>
                  <a:cxn ang="0">
                    <a:pos x="13" y="15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8" y="10"/>
                  </a:cxn>
                  <a:cxn ang="0">
                    <a:pos x="8" y="9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5" y="44"/>
                  </a:cxn>
                </a:cxnLst>
                <a:rect l="0" t="0" r="r" b="b"/>
                <a:pathLst>
                  <a:path w="105" h="84">
                    <a:moveTo>
                      <a:pt x="85" y="44"/>
                    </a:moveTo>
                    <a:lnTo>
                      <a:pt x="105" y="84"/>
                    </a:lnTo>
                    <a:lnTo>
                      <a:pt x="104" y="84"/>
                    </a:lnTo>
                    <a:lnTo>
                      <a:pt x="102" y="82"/>
                    </a:lnTo>
                    <a:lnTo>
                      <a:pt x="100" y="81"/>
                    </a:lnTo>
                    <a:lnTo>
                      <a:pt x="99" y="79"/>
                    </a:lnTo>
                    <a:lnTo>
                      <a:pt x="95" y="77"/>
                    </a:lnTo>
                    <a:lnTo>
                      <a:pt x="94" y="76"/>
                    </a:lnTo>
                    <a:lnTo>
                      <a:pt x="90" y="74"/>
                    </a:lnTo>
                    <a:lnTo>
                      <a:pt x="87" y="72"/>
                    </a:lnTo>
                    <a:lnTo>
                      <a:pt x="84" y="69"/>
                    </a:lnTo>
                    <a:lnTo>
                      <a:pt x="80" y="67"/>
                    </a:lnTo>
                    <a:lnTo>
                      <a:pt x="77" y="64"/>
                    </a:lnTo>
                    <a:lnTo>
                      <a:pt x="73" y="62"/>
                    </a:lnTo>
                    <a:lnTo>
                      <a:pt x="70" y="59"/>
                    </a:lnTo>
                    <a:lnTo>
                      <a:pt x="67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9"/>
                    </a:lnTo>
                    <a:lnTo>
                      <a:pt x="52" y="45"/>
                    </a:lnTo>
                    <a:lnTo>
                      <a:pt x="48" y="44"/>
                    </a:lnTo>
                    <a:lnTo>
                      <a:pt x="45" y="40"/>
                    </a:lnTo>
                    <a:lnTo>
                      <a:pt x="42" y="39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3" y="30"/>
                    </a:lnTo>
                    <a:lnTo>
                      <a:pt x="30" y="29"/>
                    </a:lnTo>
                    <a:lnTo>
                      <a:pt x="28" y="27"/>
                    </a:lnTo>
                    <a:lnTo>
                      <a:pt x="25" y="25"/>
                    </a:lnTo>
                    <a:lnTo>
                      <a:pt x="23" y="24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5" y="4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Freeform 333"/>
              <p:cNvSpPr>
                <a:spLocks/>
              </p:cNvSpPr>
              <p:nvPr/>
            </p:nvSpPr>
            <p:spPr bwMode="auto">
              <a:xfrm>
                <a:off x="2263" y="2493"/>
                <a:ext cx="83" cy="144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10"/>
                  </a:cxn>
                  <a:cxn ang="0">
                    <a:pos x="0" y="20"/>
                  </a:cxn>
                  <a:cxn ang="0">
                    <a:pos x="0" y="32"/>
                  </a:cxn>
                  <a:cxn ang="0">
                    <a:pos x="2" y="45"/>
                  </a:cxn>
                  <a:cxn ang="0">
                    <a:pos x="3" y="62"/>
                  </a:cxn>
                  <a:cxn ang="0">
                    <a:pos x="8" y="80"/>
                  </a:cxn>
                  <a:cxn ang="0">
                    <a:pos x="15" y="99"/>
                  </a:cxn>
                  <a:cxn ang="0">
                    <a:pos x="22" y="119"/>
                  </a:cxn>
                  <a:cxn ang="0">
                    <a:pos x="32" y="141"/>
                  </a:cxn>
                  <a:cxn ang="0">
                    <a:pos x="42" y="162"/>
                  </a:cxn>
                  <a:cxn ang="0">
                    <a:pos x="53" y="184"/>
                  </a:cxn>
                  <a:cxn ang="0">
                    <a:pos x="65" y="204"/>
                  </a:cxn>
                  <a:cxn ang="0">
                    <a:pos x="77" y="222"/>
                  </a:cxn>
                  <a:cxn ang="0">
                    <a:pos x="88" y="239"/>
                  </a:cxn>
                  <a:cxn ang="0">
                    <a:pos x="100" y="254"/>
                  </a:cxn>
                  <a:cxn ang="0">
                    <a:pos x="112" y="266"/>
                  </a:cxn>
                  <a:cxn ang="0">
                    <a:pos x="124" y="276"/>
                  </a:cxn>
                  <a:cxn ang="0">
                    <a:pos x="132" y="283"/>
                  </a:cxn>
                  <a:cxn ang="0">
                    <a:pos x="142" y="286"/>
                  </a:cxn>
                  <a:cxn ang="0">
                    <a:pos x="150" y="288"/>
                  </a:cxn>
                  <a:cxn ang="0">
                    <a:pos x="157" y="286"/>
                  </a:cxn>
                  <a:cxn ang="0">
                    <a:pos x="162" y="279"/>
                  </a:cxn>
                  <a:cxn ang="0">
                    <a:pos x="164" y="271"/>
                  </a:cxn>
                  <a:cxn ang="0">
                    <a:pos x="165" y="261"/>
                  </a:cxn>
                  <a:cxn ang="0">
                    <a:pos x="165" y="248"/>
                  </a:cxn>
                  <a:cxn ang="0">
                    <a:pos x="162" y="231"/>
                  </a:cxn>
                  <a:cxn ang="0">
                    <a:pos x="159" y="214"/>
                  </a:cxn>
                  <a:cxn ang="0">
                    <a:pos x="154" y="196"/>
                  </a:cxn>
                  <a:cxn ang="0">
                    <a:pos x="145" y="176"/>
                  </a:cxn>
                  <a:cxn ang="0">
                    <a:pos x="137" y="154"/>
                  </a:cxn>
                  <a:cxn ang="0">
                    <a:pos x="127" y="132"/>
                  </a:cxn>
                  <a:cxn ang="0">
                    <a:pos x="117" y="110"/>
                  </a:cxn>
                  <a:cxn ang="0">
                    <a:pos x="105" y="90"/>
                  </a:cxn>
                  <a:cxn ang="0">
                    <a:pos x="93" y="72"/>
                  </a:cxn>
                  <a:cxn ang="0">
                    <a:pos x="80" y="54"/>
                  </a:cxn>
                  <a:cxn ang="0">
                    <a:pos x="68" y="39"/>
                  </a:cxn>
                  <a:cxn ang="0">
                    <a:pos x="57" y="25"/>
                  </a:cxn>
                  <a:cxn ang="0">
                    <a:pos x="47" y="15"/>
                  </a:cxn>
                  <a:cxn ang="0">
                    <a:pos x="35" y="7"/>
                  </a:cxn>
                  <a:cxn ang="0">
                    <a:pos x="27" y="2"/>
                  </a:cxn>
                  <a:cxn ang="0">
                    <a:pos x="18" y="0"/>
                  </a:cxn>
                  <a:cxn ang="0">
                    <a:pos x="12" y="2"/>
                  </a:cxn>
                </a:cxnLst>
                <a:rect l="0" t="0" r="r" b="b"/>
                <a:pathLst>
                  <a:path w="165" h="288">
                    <a:moveTo>
                      <a:pt x="12" y="2"/>
                    </a:moveTo>
                    <a:lnTo>
                      <a:pt x="8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2" y="50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5" y="67"/>
                    </a:lnTo>
                    <a:lnTo>
                      <a:pt x="7" y="74"/>
                    </a:lnTo>
                    <a:lnTo>
                      <a:pt x="8" y="80"/>
                    </a:lnTo>
                    <a:lnTo>
                      <a:pt x="10" y="85"/>
                    </a:lnTo>
                    <a:lnTo>
                      <a:pt x="12" y="92"/>
                    </a:lnTo>
                    <a:lnTo>
                      <a:pt x="15" y="99"/>
                    </a:lnTo>
                    <a:lnTo>
                      <a:pt x="17" y="105"/>
                    </a:lnTo>
                    <a:lnTo>
                      <a:pt x="20" y="112"/>
                    </a:lnTo>
                    <a:lnTo>
                      <a:pt x="22" y="119"/>
                    </a:lnTo>
                    <a:lnTo>
                      <a:pt x="25" y="126"/>
                    </a:lnTo>
                    <a:lnTo>
                      <a:pt x="28" y="134"/>
                    </a:lnTo>
                    <a:lnTo>
                      <a:pt x="32" y="141"/>
                    </a:lnTo>
                    <a:lnTo>
                      <a:pt x="35" y="147"/>
                    </a:lnTo>
                    <a:lnTo>
                      <a:pt x="38" y="156"/>
                    </a:lnTo>
                    <a:lnTo>
                      <a:pt x="42" y="162"/>
                    </a:lnTo>
                    <a:lnTo>
                      <a:pt x="45" y="169"/>
                    </a:lnTo>
                    <a:lnTo>
                      <a:pt x="48" y="177"/>
                    </a:lnTo>
                    <a:lnTo>
                      <a:pt x="53" y="184"/>
                    </a:lnTo>
                    <a:lnTo>
                      <a:pt x="57" y="191"/>
                    </a:lnTo>
                    <a:lnTo>
                      <a:pt x="60" y="197"/>
                    </a:lnTo>
                    <a:lnTo>
                      <a:pt x="65" y="204"/>
                    </a:lnTo>
                    <a:lnTo>
                      <a:pt x="68" y="211"/>
                    </a:lnTo>
                    <a:lnTo>
                      <a:pt x="72" y="216"/>
                    </a:lnTo>
                    <a:lnTo>
                      <a:pt x="77" y="222"/>
                    </a:lnTo>
                    <a:lnTo>
                      <a:pt x="80" y="227"/>
                    </a:lnTo>
                    <a:lnTo>
                      <a:pt x="85" y="234"/>
                    </a:lnTo>
                    <a:lnTo>
                      <a:pt x="88" y="239"/>
                    </a:lnTo>
                    <a:lnTo>
                      <a:pt x="92" y="244"/>
                    </a:lnTo>
                    <a:lnTo>
                      <a:pt x="97" y="249"/>
                    </a:lnTo>
                    <a:lnTo>
                      <a:pt x="100" y="254"/>
                    </a:lnTo>
                    <a:lnTo>
                      <a:pt x="104" y="258"/>
                    </a:lnTo>
                    <a:lnTo>
                      <a:pt x="109" y="263"/>
                    </a:lnTo>
                    <a:lnTo>
                      <a:pt x="112" y="266"/>
                    </a:lnTo>
                    <a:lnTo>
                      <a:pt x="115" y="269"/>
                    </a:lnTo>
                    <a:lnTo>
                      <a:pt x="119" y="273"/>
                    </a:lnTo>
                    <a:lnTo>
                      <a:pt x="124" y="276"/>
                    </a:lnTo>
                    <a:lnTo>
                      <a:pt x="127" y="278"/>
                    </a:lnTo>
                    <a:lnTo>
                      <a:pt x="130" y="281"/>
                    </a:lnTo>
                    <a:lnTo>
                      <a:pt x="132" y="283"/>
                    </a:lnTo>
                    <a:lnTo>
                      <a:pt x="135" y="284"/>
                    </a:lnTo>
                    <a:lnTo>
                      <a:pt x="139" y="286"/>
                    </a:lnTo>
                    <a:lnTo>
                      <a:pt x="142" y="286"/>
                    </a:lnTo>
                    <a:lnTo>
                      <a:pt x="145" y="288"/>
                    </a:lnTo>
                    <a:lnTo>
                      <a:pt x="147" y="288"/>
                    </a:lnTo>
                    <a:lnTo>
                      <a:pt x="150" y="288"/>
                    </a:lnTo>
                    <a:lnTo>
                      <a:pt x="152" y="288"/>
                    </a:lnTo>
                    <a:lnTo>
                      <a:pt x="154" y="286"/>
                    </a:lnTo>
                    <a:lnTo>
                      <a:pt x="157" y="286"/>
                    </a:lnTo>
                    <a:lnTo>
                      <a:pt x="159" y="284"/>
                    </a:lnTo>
                    <a:lnTo>
                      <a:pt x="160" y="283"/>
                    </a:lnTo>
                    <a:lnTo>
                      <a:pt x="162" y="279"/>
                    </a:lnTo>
                    <a:lnTo>
                      <a:pt x="162" y="278"/>
                    </a:lnTo>
                    <a:lnTo>
                      <a:pt x="164" y="274"/>
                    </a:lnTo>
                    <a:lnTo>
                      <a:pt x="164" y="271"/>
                    </a:lnTo>
                    <a:lnTo>
                      <a:pt x="165" y="268"/>
                    </a:lnTo>
                    <a:lnTo>
                      <a:pt x="165" y="264"/>
                    </a:lnTo>
                    <a:lnTo>
                      <a:pt x="165" y="261"/>
                    </a:lnTo>
                    <a:lnTo>
                      <a:pt x="165" y="256"/>
                    </a:lnTo>
                    <a:lnTo>
                      <a:pt x="165" y="253"/>
                    </a:lnTo>
                    <a:lnTo>
                      <a:pt x="165" y="248"/>
                    </a:lnTo>
                    <a:lnTo>
                      <a:pt x="164" y="243"/>
                    </a:lnTo>
                    <a:lnTo>
                      <a:pt x="164" y="237"/>
                    </a:lnTo>
                    <a:lnTo>
                      <a:pt x="162" y="231"/>
                    </a:lnTo>
                    <a:lnTo>
                      <a:pt x="162" y="226"/>
                    </a:lnTo>
                    <a:lnTo>
                      <a:pt x="160" y="221"/>
                    </a:lnTo>
                    <a:lnTo>
                      <a:pt x="159" y="214"/>
                    </a:lnTo>
                    <a:lnTo>
                      <a:pt x="157" y="209"/>
                    </a:lnTo>
                    <a:lnTo>
                      <a:pt x="155" y="202"/>
                    </a:lnTo>
                    <a:lnTo>
                      <a:pt x="154" y="196"/>
                    </a:lnTo>
                    <a:lnTo>
                      <a:pt x="150" y="189"/>
                    </a:lnTo>
                    <a:lnTo>
                      <a:pt x="149" y="182"/>
                    </a:lnTo>
                    <a:lnTo>
                      <a:pt x="145" y="176"/>
                    </a:lnTo>
                    <a:lnTo>
                      <a:pt x="144" y="169"/>
                    </a:lnTo>
                    <a:lnTo>
                      <a:pt x="140" y="162"/>
                    </a:lnTo>
                    <a:lnTo>
                      <a:pt x="137" y="154"/>
                    </a:lnTo>
                    <a:lnTo>
                      <a:pt x="134" y="147"/>
                    </a:lnTo>
                    <a:lnTo>
                      <a:pt x="130" y="141"/>
                    </a:lnTo>
                    <a:lnTo>
                      <a:pt x="127" y="132"/>
                    </a:lnTo>
                    <a:lnTo>
                      <a:pt x="124" y="126"/>
                    </a:lnTo>
                    <a:lnTo>
                      <a:pt x="120" y="119"/>
                    </a:lnTo>
                    <a:lnTo>
                      <a:pt x="117" y="110"/>
                    </a:lnTo>
                    <a:lnTo>
                      <a:pt x="112" y="104"/>
                    </a:lnTo>
                    <a:lnTo>
                      <a:pt x="109" y="97"/>
                    </a:lnTo>
                    <a:lnTo>
                      <a:pt x="105" y="90"/>
                    </a:lnTo>
                    <a:lnTo>
                      <a:pt x="100" y="84"/>
                    </a:lnTo>
                    <a:lnTo>
                      <a:pt x="97" y="77"/>
                    </a:lnTo>
                    <a:lnTo>
                      <a:pt x="93" y="72"/>
                    </a:lnTo>
                    <a:lnTo>
                      <a:pt x="88" y="65"/>
                    </a:lnTo>
                    <a:lnTo>
                      <a:pt x="85" y="60"/>
                    </a:lnTo>
                    <a:lnTo>
                      <a:pt x="80" y="54"/>
                    </a:lnTo>
                    <a:lnTo>
                      <a:pt x="77" y="49"/>
                    </a:lnTo>
                    <a:lnTo>
                      <a:pt x="73" y="44"/>
                    </a:lnTo>
                    <a:lnTo>
                      <a:pt x="68" y="39"/>
                    </a:lnTo>
                    <a:lnTo>
                      <a:pt x="65" y="34"/>
                    </a:lnTo>
                    <a:lnTo>
                      <a:pt x="62" y="30"/>
                    </a:lnTo>
                    <a:lnTo>
                      <a:pt x="57" y="25"/>
                    </a:lnTo>
                    <a:lnTo>
                      <a:pt x="53" y="22"/>
                    </a:lnTo>
                    <a:lnTo>
                      <a:pt x="50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0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Freeform 334"/>
              <p:cNvSpPr>
                <a:spLocks/>
              </p:cNvSpPr>
              <p:nvPr/>
            </p:nvSpPr>
            <p:spPr bwMode="auto">
              <a:xfrm>
                <a:off x="2263" y="2493"/>
                <a:ext cx="83" cy="14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3" y="9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40"/>
                  </a:cxn>
                  <a:cxn ang="0">
                    <a:pos x="3" y="57"/>
                  </a:cxn>
                  <a:cxn ang="0">
                    <a:pos x="7" y="74"/>
                  </a:cxn>
                  <a:cxn ang="0">
                    <a:pos x="12" y="92"/>
                  </a:cxn>
                  <a:cxn ang="0">
                    <a:pos x="20" y="112"/>
                  </a:cxn>
                  <a:cxn ang="0">
                    <a:pos x="28" y="134"/>
                  </a:cxn>
                  <a:cxn ang="0">
                    <a:pos x="38" y="156"/>
                  </a:cxn>
                  <a:cxn ang="0">
                    <a:pos x="48" y="177"/>
                  </a:cxn>
                  <a:cxn ang="0">
                    <a:pos x="60" y="197"/>
                  </a:cxn>
                  <a:cxn ang="0">
                    <a:pos x="72" y="216"/>
                  </a:cxn>
                  <a:cxn ang="0">
                    <a:pos x="85" y="234"/>
                  </a:cxn>
                  <a:cxn ang="0">
                    <a:pos x="97" y="249"/>
                  </a:cxn>
                  <a:cxn ang="0">
                    <a:pos x="109" y="263"/>
                  </a:cxn>
                  <a:cxn ang="0">
                    <a:pos x="119" y="273"/>
                  </a:cxn>
                  <a:cxn ang="0">
                    <a:pos x="130" y="281"/>
                  </a:cxn>
                  <a:cxn ang="0">
                    <a:pos x="139" y="286"/>
                  </a:cxn>
                  <a:cxn ang="0">
                    <a:pos x="147" y="288"/>
                  </a:cxn>
                  <a:cxn ang="0">
                    <a:pos x="154" y="286"/>
                  </a:cxn>
                  <a:cxn ang="0">
                    <a:pos x="160" y="283"/>
                  </a:cxn>
                  <a:cxn ang="0">
                    <a:pos x="164" y="274"/>
                  </a:cxn>
                  <a:cxn ang="0">
                    <a:pos x="165" y="264"/>
                  </a:cxn>
                  <a:cxn ang="0">
                    <a:pos x="165" y="253"/>
                  </a:cxn>
                  <a:cxn ang="0">
                    <a:pos x="164" y="237"/>
                  </a:cxn>
                  <a:cxn ang="0">
                    <a:pos x="160" y="221"/>
                  </a:cxn>
                  <a:cxn ang="0">
                    <a:pos x="155" y="202"/>
                  </a:cxn>
                  <a:cxn ang="0">
                    <a:pos x="149" y="182"/>
                  </a:cxn>
                  <a:cxn ang="0">
                    <a:pos x="140" y="162"/>
                  </a:cxn>
                  <a:cxn ang="0">
                    <a:pos x="130" y="141"/>
                  </a:cxn>
                  <a:cxn ang="0">
                    <a:pos x="120" y="119"/>
                  </a:cxn>
                  <a:cxn ang="0">
                    <a:pos x="109" y="97"/>
                  </a:cxn>
                  <a:cxn ang="0">
                    <a:pos x="97" y="77"/>
                  </a:cxn>
                  <a:cxn ang="0">
                    <a:pos x="85" y="60"/>
                  </a:cxn>
                  <a:cxn ang="0">
                    <a:pos x="73" y="44"/>
                  </a:cxn>
                  <a:cxn ang="0">
                    <a:pos x="62" y="30"/>
                  </a:cxn>
                  <a:cxn ang="0">
                    <a:pos x="50" y="19"/>
                  </a:cxn>
                  <a:cxn ang="0">
                    <a:pos x="38" y="10"/>
                  </a:cxn>
                  <a:cxn ang="0">
                    <a:pos x="30" y="4"/>
                  </a:cxn>
                  <a:cxn ang="0">
                    <a:pos x="20" y="0"/>
                  </a:cxn>
                  <a:cxn ang="0">
                    <a:pos x="13" y="0"/>
                  </a:cxn>
                </a:cxnLst>
                <a:rect l="0" t="0" r="r" b="b"/>
                <a:pathLst>
                  <a:path w="165" h="288">
                    <a:moveTo>
                      <a:pt x="12" y="2"/>
                    </a:moveTo>
                    <a:lnTo>
                      <a:pt x="12" y="2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2" y="50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5" y="67"/>
                    </a:lnTo>
                    <a:lnTo>
                      <a:pt x="7" y="74"/>
                    </a:lnTo>
                    <a:lnTo>
                      <a:pt x="8" y="80"/>
                    </a:lnTo>
                    <a:lnTo>
                      <a:pt x="10" y="85"/>
                    </a:lnTo>
                    <a:lnTo>
                      <a:pt x="12" y="92"/>
                    </a:lnTo>
                    <a:lnTo>
                      <a:pt x="15" y="99"/>
                    </a:lnTo>
                    <a:lnTo>
                      <a:pt x="17" y="105"/>
                    </a:lnTo>
                    <a:lnTo>
                      <a:pt x="20" y="112"/>
                    </a:lnTo>
                    <a:lnTo>
                      <a:pt x="22" y="119"/>
                    </a:lnTo>
                    <a:lnTo>
                      <a:pt x="25" y="126"/>
                    </a:lnTo>
                    <a:lnTo>
                      <a:pt x="28" y="134"/>
                    </a:lnTo>
                    <a:lnTo>
                      <a:pt x="32" y="141"/>
                    </a:lnTo>
                    <a:lnTo>
                      <a:pt x="35" y="147"/>
                    </a:lnTo>
                    <a:lnTo>
                      <a:pt x="38" y="156"/>
                    </a:lnTo>
                    <a:lnTo>
                      <a:pt x="42" y="162"/>
                    </a:lnTo>
                    <a:lnTo>
                      <a:pt x="45" y="169"/>
                    </a:lnTo>
                    <a:lnTo>
                      <a:pt x="48" y="177"/>
                    </a:lnTo>
                    <a:lnTo>
                      <a:pt x="53" y="184"/>
                    </a:lnTo>
                    <a:lnTo>
                      <a:pt x="57" y="191"/>
                    </a:lnTo>
                    <a:lnTo>
                      <a:pt x="60" y="197"/>
                    </a:lnTo>
                    <a:lnTo>
                      <a:pt x="65" y="204"/>
                    </a:lnTo>
                    <a:lnTo>
                      <a:pt x="68" y="211"/>
                    </a:lnTo>
                    <a:lnTo>
                      <a:pt x="72" y="216"/>
                    </a:lnTo>
                    <a:lnTo>
                      <a:pt x="77" y="222"/>
                    </a:lnTo>
                    <a:lnTo>
                      <a:pt x="80" y="227"/>
                    </a:lnTo>
                    <a:lnTo>
                      <a:pt x="85" y="234"/>
                    </a:lnTo>
                    <a:lnTo>
                      <a:pt x="88" y="239"/>
                    </a:lnTo>
                    <a:lnTo>
                      <a:pt x="92" y="244"/>
                    </a:lnTo>
                    <a:lnTo>
                      <a:pt x="97" y="249"/>
                    </a:lnTo>
                    <a:lnTo>
                      <a:pt x="100" y="254"/>
                    </a:lnTo>
                    <a:lnTo>
                      <a:pt x="104" y="258"/>
                    </a:lnTo>
                    <a:lnTo>
                      <a:pt x="109" y="263"/>
                    </a:lnTo>
                    <a:lnTo>
                      <a:pt x="112" y="266"/>
                    </a:lnTo>
                    <a:lnTo>
                      <a:pt x="115" y="269"/>
                    </a:lnTo>
                    <a:lnTo>
                      <a:pt x="119" y="273"/>
                    </a:lnTo>
                    <a:lnTo>
                      <a:pt x="124" y="276"/>
                    </a:lnTo>
                    <a:lnTo>
                      <a:pt x="127" y="278"/>
                    </a:lnTo>
                    <a:lnTo>
                      <a:pt x="130" y="281"/>
                    </a:lnTo>
                    <a:lnTo>
                      <a:pt x="132" y="283"/>
                    </a:lnTo>
                    <a:lnTo>
                      <a:pt x="135" y="284"/>
                    </a:lnTo>
                    <a:lnTo>
                      <a:pt x="139" y="286"/>
                    </a:lnTo>
                    <a:lnTo>
                      <a:pt x="142" y="286"/>
                    </a:lnTo>
                    <a:lnTo>
                      <a:pt x="145" y="288"/>
                    </a:lnTo>
                    <a:lnTo>
                      <a:pt x="147" y="288"/>
                    </a:lnTo>
                    <a:lnTo>
                      <a:pt x="150" y="288"/>
                    </a:lnTo>
                    <a:lnTo>
                      <a:pt x="152" y="288"/>
                    </a:lnTo>
                    <a:lnTo>
                      <a:pt x="154" y="286"/>
                    </a:lnTo>
                    <a:lnTo>
                      <a:pt x="157" y="286"/>
                    </a:lnTo>
                    <a:lnTo>
                      <a:pt x="159" y="284"/>
                    </a:lnTo>
                    <a:lnTo>
                      <a:pt x="160" y="283"/>
                    </a:lnTo>
                    <a:lnTo>
                      <a:pt x="162" y="279"/>
                    </a:lnTo>
                    <a:lnTo>
                      <a:pt x="162" y="278"/>
                    </a:lnTo>
                    <a:lnTo>
                      <a:pt x="164" y="274"/>
                    </a:lnTo>
                    <a:lnTo>
                      <a:pt x="164" y="271"/>
                    </a:lnTo>
                    <a:lnTo>
                      <a:pt x="165" y="268"/>
                    </a:lnTo>
                    <a:lnTo>
                      <a:pt x="165" y="264"/>
                    </a:lnTo>
                    <a:lnTo>
                      <a:pt x="165" y="261"/>
                    </a:lnTo>
                    <a:lnTo>
                      <a:pt x="165" y="256"/>
                    </a:lnTo>
                    <a:lnTo>
                      <a:pt x="165" y="253"/>
                    </a:lnTo>
                    <a:lnTo>
                      <a:pt x="165" y="248"/>
                    </a:lnTo>
                    <a:lnTo>
                      <a:pt x="164" y="243"/>
                    </a:lnTo>
                    <a:lnTo>
                      <a:pt x="164" y="237"/>
                    </a:lnTo>
                    <a:lnTo>
                      <a:pt x="162" y="231"/>
                    </a:lnTo>
                    <a:lnTo>
                      <a:pt x="162" y="226"/>
                    </a:lnTo>
                    <a:lnTo>
                      <a:pt x="160" y="221"/>
                    </a:lnTo>
                    <a:lnTo>
                      <a:pt x="159" y="214"/>
                    </a:lnTo>
                    <a:lnTo>
                      <a:pt x="157" y="209"/>
                    </a:lnTo>
                    <a:lnTo>
                      <a:pt x="155" y="202"/>
                    </a:lnTo>
                    <a:lnTo>
                      <a:pt x="154" y="196"/>
                    </a:lnTo>
                    <a:lnTo>
                      <a:pt x="150" y="189"/>
                    </a:lnTo>
                    <a:lnTo>
                      <a:pt x="149" y="182"/>
                    </a:lnTo>
                    <a:lnTo>
                      <a:pt x="145" y="176"/>
                    </a:lnTo>
                    <a:lnTo>
                      <a:pt x="144" y="169"/>
                    </a:lnTo>
                    <a:lnTo>
                      <a:pt x="140" y="162"/>
                    </a:lnTo>
                    <a:lnTo>
                      <a:pt x="137" y="154"/>
                    </a:lnTo>
                    <a:lnTo>
                      <a:pt x="134" y="147"/>
                    </a:lnTo>
                    <a:lnTo>
                      <a:pt x="130" y="141"/>
                    </a:lnTo>
                    <a:lnTo>
                      <a:pt x="127" y="132"/>
                    </a:lnTo>
                    <a:lnTo>
                      <a:pt x="124" y="126"/>
                    </a:lnTo>
                    <a:lnTo>
                      <a:pt x="120" y="119"/>
                    </a:lnTo>
                    <a:lnTo>
                      <a:pt x="117" y="110"/>
                    </a:lnTo>
                    <a:lnTo>
                      <a:pt x="112" y="104"/>
                    </a:lnTo>
                    <a:lnTo>
                      <a:pt x="109" y="97"/>
                    </a:lnTo>
                    <a:lnTo>
                      <a:pt x="105" y="90"/>
                    </a:lnTo>
                    <a:lnTo>
                      <a:pt x="100" y="84"/>
                    </a:lnTo>
                    <a:lnTo>
                      <a:pt x="97" y="77"/>
                    </a:lnTo>
                    <a:lnTo>
                      <a:pt x="93" y="72"/>
                    </a:lnTo>
                    <a:lnTo>
                      <a:pt x="88" y="65"/>
                    </a:lnTo>
                    <a:lnTo>
                      <a:pt x="85" y="60"/>
                    </a:lnTo>
                    <a:lnTo>
                      <a:pt x="80" y="54"/>
                    </a:lnTo>
                    <a:lnTo>
                      <a:pt x="77" y="49"/>
                    </a:lnTo>
                    <a:lnTo>
                      <a:pt x="73" y="44"/>
                    </a:lnTo>
                    <a:lnTo>
                      <a:pt x="68" y="39"/>
                    </a:lnTo>
                    <a:lnTo>
                      <a:pt x="65" y="34"/>
                    </a:lnTo>
                    <a:lnTo>
                      <a:pt x="62" y="30"/>
                    </a:lnTo>
                    <a:lnTo>
                      <a:pt x="57" y="25"/>
                    </a:lnTo>
                    <a:lnTo>
                      <a:pt x="53" y="22"/>
                    </a:lnTo>
                    <a:lnTo>
                      <a:pt x="50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0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Freeform 335"/>
              <p:cNvSpPr>
                <a:spLocks/>
              </p:cNvSpPr>
              <p:nvPr/>
            </p:nvSpPr>
            <p:spPr bwMode="auto">
              <a:xfrm>
                <a:off x="2289" y="2582"/>
                <a:ext cx="56" cy="54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3" y="65"/>
                  </a:cxn>
                  <a:cxn ang="0">
                    <a:pos x="52" y="75"/>
                  </a:cxn>
                  <a:cxn ang="0">
                    <a:pos x="60" y="84"/>
                  </a:cxn>
                  <a:cxn ang="0">
                    <a:pos x="67" y="90"/>
                  </a:cxn>
                  <a:cxn ang="0">
                    <a:pos x="72" y="95"/>
                  </a:cxn>
                  <a:cxn ang="0">
                    <a:pos x="75" y="99"/>
                  </a:cxn>
                  <a:cxn ang="0">
                    <a:pos x="78" y="100"/>
                  </a:cxn>
                  <a:cxn ang="0">
                    <a:pos x="82" y="102"/>
                  </a:cxn>
                  <a:cxn ang="0">
                    <a:pos x="90" y="105"/>
                  </a:cxn>
                  <a:cxn ang="0">
                    <a:pos x="97" y="107"/>
                  </a:cxn>
                  <a:cxn ang="0">
                    <a:pos x="100" y="107"/>
                  </a:cxn>
                  <a:cxn ang="0">
                    <a:pos x="103" y="104"/>
                  </a:cxn>
                  <a:cxn ang="0">
                    <a:pos x="107" y="102"/>
                  </a:cxn>
                  <a:cxn ang="0">
                    <a:pos x="108" y="99"/>
                  </a:cxn>
                  <a:cxn ang="0">
                    <a:pos x="110" y="95"/>
                  </a:cxn>
                  <a:cxn ang="0">
                    <a:pos x="110" y="92"/>
                  </a:cxn>
                  <a:cxn ang="0">
                    <a:pos x="112" y="87"/>
                  </a:cxn>
                  <a:cxn ang="0">
                    <a:pos x="112" y="80"/>
                  </a:cxn>
                  <a:cxn ang="0">
                    <a:pos x="112" y="74"/>
                  </a:cxn>
                  <a:cxn ang="0">
                    <a:pos x="112" y="67"/>
                  </a:cxn>
                  <a:cxn ang="0">
                    <a:pos x="110" y="60"/>
                  </a:cxn>
                  <a:cxn ang="0">
                    <a:pos x="108" y="53"/>
                  </a:cxn>
                  <a:cxn ang="0">
                    <a:pos x="107" y="47"/>
                  </a:cxn>
                  <a:cxn ang="0">
                    <a:pos x="105" y="40"/>
                  </a:cxn>
                  <a:cxn ang="0">
                    <a:pos x="103" y="33"/>
                  </a:cxn>
                  <a:cxn ang="0">
                    <a:pos x="102" y="28"/>
                  </a:cxn>
                  <a:cxn ang="0">
                    <a:pos x="102" y="23"/>
                  </a:cxn>
                  <a:cxn ang="0">
                    <a:pos x="100" y="20"/>
                  </a:cxn>
                  <a:cxn ang="0">
                    <a:pos x="98" y="17"/>
                  </a:cxn>
                  <a:cxn ang="0">
                    <a:pos x="98" y="13"/>
                  </a:cxn>
                  <a:cxn ang="0">
                    <a:pos x="97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5" y="8"/>
                  </a:cxn>
                  <a:cxn ang="0">
                    <a:pos x="8" y="15"/>
                  </a:cxn>
                  <a:cxn ang="0">
                    <a:pos x="13" y="22"/>
                  </a:cxn>
                  <a:cxn ang="0">
                    <a:pos x="18" y="30"/>
                  </a:cxn>
                  <a:cxn ang="0">
                    <a:pos x="23" y="38"/>
                  </a:cxn>
                  <a:cxn ang="0">
                    <a:pos x="30" y="48"/>
                  </a:cxn>
                </a:cxnLst>
                <a:rect l="0" t="0" r="r" b="b"/>
                <a:pathLst>
                  <a:path w="112" h="107">
                    <a:moveTo>
                      <a:pt x="30" y="48"/>
                    </a:moveTo>
                    <a:lnTo>
                      <a:pt x="35" y="55"/>
                    </a:lnTo>
                    <a:lnTo>
                      <a:pt x="38" y="60"/>
                    </a:lnTo>
                    <a:lnTo>
                      <a:pt x="43" y="65"/>
                    </a:lnTo>
                    <a:lnTo>
                      <a:pt x="48" y="72"/>
                    </a:lnTo>
                    <a:lnTo>
                      <a:pt x="52" y="75"/>
                    </a:lnTo>
                    <a:lnTo>
                      <a:pt x="57" y="80"/>
                    </a:lnTo>
                    <a:lnTo>
                      <a:pt x="60" y="84"/>
                    </a:lnTo>
                    <a:lnTo>
                      <a:pt x="63" y="87"/>
                    </a:lnTo>
                    <a:lnTo>
                      <a:pt x="67" y="90"/>
                    </a:lnTo>
                    <a:lnTo>
                      <a:pt x="70" y="94"/>
                    </a:lnTo>
                    <a:lnTo>
                      <a:pt x="72" y="95"/>
                    </a:lnTo>
                    <a:lnTo>
                      <a:pt x="73" y="97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82" y="102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7"/>
                    </a:lnTo>
                    <a:lnTo>
                      <a:pt x="97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5"/>
                    </a:lnTo>
                    <a:lnTo>
                      <a:pt x="103" y="104"/>
                    </a:lnTo>
                    <a:lnTo>
                      <a:pt x="105" y="102"/>
                    </a:lnTo>
                    <a:lnTo>
                      <a:pt x="107" y="102"/>
                    </a:lnTo>
                    <a:lnTo>
                      <a:pt x="108" y="100"/>
                    </a:lnTo>
                    <a:lnTo>
                      <a:pt x="108" y="99"/>
                    </a:lnTo>
                    <a:lnTo>
                      <a:pt x="108" y="97"/>
                    </a:lnTo>
                    <a:lnTo>
                      <a:pt x="110" y="95"/>
                    </a:lnTo>
                    <a:lnTo>
                      <a:pt x="110" y="95"/>
                    </a:lnTo>
                    <a:lnTo>
                      <a:pt x="110" y="92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4"/>
                    </a:lnTo>
                    <a:lnTo>
                      <a:pt x="112" y="80"/>
                    </a:lnTo>
                    <a:lnTo>
                      <a:pt x="112" y="77"/>
                    </a:lnTo>
                    <a:lnTo>
                      <a:pt x="112" y="74"/>
                    </a:lnTo>
                    <a:lnTo>
                      <a:pt x="112" y="70"/>
                    </a:lnTo>
                    <a:lnTo>
                      <a:pt x="112" y="67"/>
                    </a:lnTo>
                    <a:lnTo>
                      <a:pt x="110" y="64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08" y="53"/>
                    </a:lnTo>
                    <a:lnTo>
                      <a:pt x="108" y="50"/>
                    </a:lnTo>
                    <a:lnTo>
                      <a:pt x="107" y="47"/>
                    </a:lnTo>
                    <a:lnTo>
                      <a:pt x="107" y="43"/>
                    </a:lnTo>
                    <a:lnTo>
                      <a:pt x="105" y="40"/>
                    </a:lnTo>
                    <a:lnTo>
                      <a:pt x="105" y="37"/>
                    </a:lnTo>
                    <a:lnTo>
                      <a:pt x="103" y="33"/>
                    </a:lnTo>
                    <a:lnTo>
                      <a:pt x="103" y="32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2" y="23"/>
                    </a:lnTo>
                    <a:lnTo>
                      <a:pt x="100" y="22"/>
                    </a:lnTo>
                    <a:lnTo>
                      <a:pt x="100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7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10" y="18"/>
                    </a:lnTo>
                    <a:lnTo>
                      <a:pt x="13" y="22"/>
                    </a:lnTo>
                    <a:lnTo>
                      <a:pt x="15" y="27"/>
                    </a:lnTo>
                    <a:lnTo>
                      <a:pt x="18" y="30"/>
                    </a:lnTo>
                    <a:lnTo>
                      <a:pt x="20" y="35"/>
                    </a:lnTo>
                    <a:lnTo>
                      <a:pt x="23" y="38"/>
                    </a:lnTo>
                    <a:lnTo>
                      <a:pt x="26" y="43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Freeform 336"/>
              <p:cNvSpPr>
                <a:spLocks/>
              </p:cNvSpPr>
              <p:nvPr/>
            </p:nvSpPr>
            <p:spPr bwMode="auto">
              <a:xfrm>
                <a:off x="2290" y="2584"/>
                <a:ext cx="5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9"/>
                  </a:cxn>
                  <a:cxn ang="0">
                    <a:pos x="9" y="14"/>
                  </a:cxn>
                  <a:cxn ang="0">
                    <a:pos x="12" y="20"/>
                  </a:cxn>
                  <a:cxn ang="0">
                    <a:pos x="17" y="29"/>
                  </a:cxn>
                  <a:cxn ang="0">
                    <a:pos x="22" y="37"/>
                  </a:cxn>
                  <a:cxn ang="0">
                    <a:pos x="29" y="45"/>
                  </a:cxn>
                  <a:cxn ang="0">
                    <a:pos x="37" y="57"/>
                  </a:cxn>
                  <a:cxn ang="0">
                    <a:pos x="47" y="69"/>
                  </a:cxn>
                  <a:cxn ang="0">
                    <a:pos x="56" y="77"/>
                  </a:cxn>
                  <a:cxn ang="0">
                    <a:pos x="62" y="84"/>
                  </a:cxn>
                  <a:cxn ang="0">
                    <a:pos x="69" y="91"/>
                  </a:cxn>
                  <a:cxn ang="0">
                    <a:pos x="72" y="94"/>
                  </a:cxn>
                  <a:cxn ang="0">
                    <a:pos x="76" y="96"/>
                  </a:cxn>
                  <a:cxn ang="0">
                    <a:pos x="77" y="97"/>
                  </a:cxn>
                  <a:cxn ang="0">
                    <a:pos x="86" y="102"/>
                  </a:cxn>
                  <a:cxn ang="0">
                    <a:pos x="92" y="104"/>
                  </a:cxn>
                  <a:cxn ang="0">
                    <a:pos x="97" y="104"/>
                  </a:cxn>
                  <a:cxn ang="0">
                    <a:pos x="101" y="102"/>
                  </a:cxn>
                  <a:cxn ang="0">
                    <a:pos x="104" y="101"/>
                  </a:cxn>
                  <a:cxn ang="0">
                    <a:pos x="107" y="97"/>
                  </a:cxn>
                  <a:cxn ang="0">
                    <a:pos x="107" y="94"/>
                  </a:cxn>
                  <a:cxn ang="0">
                    <a:pos x="109" y="92"/>
                  </a:cxn>
                  <a:cxn ang="0">
                    <a:pos x="111" y="87"/>
                  </a:cxn>
                  <a:cxn ang="0">
                    <a:pos x="111" y="81"/>
                  </a:cxn>
                  <a:cxn ang="0">
                    <a:pos x="111" y="76"/>
                  </a:cxn>
                  <a:cxn ang="0">
                    <a:pos x="111" y="69"/>
                  </a:cxn>
                  <a:cxn ang="0">
                    <a:pos x="109" y="62"/>
                  </a:cxn>
                  <a:cxn ang="0">
                    <a:pos x="109" y="57"/>
                  </a:cxn>
                  <a:cxn ang="0">
                    <a:pos x="107" y="50"/>
                  </a:cxn>
                  <a:cxn ang="0">
                    <a:pos x="106" y="44"/>
                  </a:cxn>
                  <a:cxn ang="0">
                    <a:pos x="104" y="39"/>
                  </a:cxn>
                  <a:cxn ang="0">
                    <a:pos x="104" y="34"/>
                  </a:cxn>
                  <a:cxn ang="0">
                    <a:pos x="102" y="29"/>
                  </a:cxn>
                  <a:cxn ang="0">
                    <a:pos x="101" y="24"/>
                  </a:cxn>
                  <a:cxn ang="0">
                    <a:pos x="99" y="20"/>
                  </a:cxn>
                  <a:cxn ang="0">
                    <a:pos x="99" y="19"/>
                  </a:cxn>
                  <a:cxn ang="0">
                    <a:pos x="97" y="17"/>
                  </a:cxn>
                  <a:cxn ang="0">
                    <a:pos x="97" y="17"/>
                  </a:cxn>
                </a:cxnLst>
                <a:rect l="0" t="0" r="r" b="b"/>
                <a:pathLst>
                  <a:path w="111" h="104">
                    <a:moveTo>
                      <a:pt x="97" y="1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9" y="14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7" y="29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5" y="40"/>
                    </a:lnTo>
                    <a:lnTo>
                      <a:pt x="29" y="45"/>
                    </a:lnTo>
                    <a:lnTo>
                      <a:pt x="34" y="52"/>
                    </a:lnTo>
                    <a:lnTo>
                      <a:pt x="37" y="57"/>
                    </a:lnTo>
                    <a:lnTo>
                      <a:pt x="42" y="64"/>
                    </a:lnTo>
                    <a:lnTo>
                      <a:pt x="47" y="69"/>
                    </a:lnTo>
                    <a:lnTo>
                      <a:pt x="51" y="72"/>
                    </a:lnTo>
                    <a:lnTo>
                      <a:pt x="56" y="77"/>
                    </a:lnTo>
                    <a:lnTo>
                      <a:pt x="59" y="81"/>
                    </a:lnTo>
                    <a:lnTo>
                      <a:pt x="62" y="84"/>
                    </a:lnTo>
                    <a:lnTo>
                      <a:pt x="66" y="87"/>
                    </a:lnTo>
                    <a:lnTo>
                      <a:pt x="69" y="91"/>
                    </a:lnTo>
                    <a:lnTo>
                      <a:pt x="71" y="92"/>
                    </a:lnTo>
                    <a:lnTo>
                      <a:pt x="72" y="94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81" y="99"/>
                    </a:lnTo>
                    <a:lnTo>
                      <a:pt x="86" y="102"/>
                    </a:lnTo>
                    <a:lnTo>
                      <a:pt x="89" y="102"/>
                    </a:lnTo>
                    <a:lnTo>
                      <a:pt x="92" y="104"/>
                    </a:lnTo>
                    <a:lnTo>
                      <a:pt x="96" y="104"/>
                    </a:lnTo>
                    <a:lnTo>
                      <a:pt x="97" y="104"/>
                    </a:lnTo>
                    <a:lnTo>
                      <a:pt x="99" y="104"/>
                    </a:lnTo>
                    <a:lnTo>
                      <a:pt x="101" y="102"/>
                    </a:lnTo>
                    <a:lnTo>
                      <a:pt x="102" y="101"/>
                    </a:lnTo>
                    <a:lnTo>
                      <a:pt x="104" y="101"/>
                    </a:lnTo>
                    <a:lnTo>
                      <a:pt x="106" y="99"/>
                    </a:lnTo>
                    <a:lnTo>
                      <a:pt x="107" y="97"/>
                    </a:lnTo>
                    <a:lnTo>
                      <a:pt x="107" y="96"/>
                    </a:lnTo>
                    <a:lnTo>
                      <a:pt x="107" y="94"/>
                    </a:lnTo>
                    <a:lnTo>
                      <a:pt x="109" y="92"/>
                    </a:lnTo>
                    <a:lnTo>
                      <a:pt x="109" y="92"/>
                    </a:lnTo>
                    <a:lnTo>
                      <a:pt x="109" y="89"/>
                    </a:lnTo>
                    <a:lnTo>
                      <a:pt x="111" y="87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79"/>
                    </a:lnTo>
                    <a:lnTo>
                      <a:pt x="111" y="76"/>
                    </a:lnTo>
                    <a:lnTo>
                      <a:pt x="111" y="72"/>
                    </a:lnTo>
                    <a:lnTo>
                      <a:pt x="111" y="69"/>
                    </a:lnTo>
                    <a:lnTo>
                      <a:pt x="111" y="66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9" y="57"/>
                    </a:lnTo>
                    <a:lnTo>
                      <a:pt x="109" y="54"/>
                    </a:lnTo>
                    <a:lnTo>
                      <a:pt x="107" y="50"/>
                    </a:lnTo>
                    <a:lnTo>
                      <a:pt x="107" y="47"/>
                    </a:lnTo>
                    <a:lnTo>
                      <a:pt x="106" y="44"/>
                    </a:lnTo>
                    <a:lnTo>
                      <a:pt x="106" y="42"/>
                    </a:lnTo>
                    <a:lnTo>
                      <a:pt x="104" y="39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2" y="30"/>
                    </a:lnTo>
                    <a:lnTo>
                      <a:pt x="102" y="29"/>
                    </a:lnTo>
                    <a:lnTo>
                      <a:pt x="101" y="27"/>
                    </a:lnTo>
                    <a:lnTo>
                      <a:pt x="101" y="24"/>
                    </a:lnTo>
                    <a:lnTo>
                      <a:pt x="101" y="22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19"/>
                    </a:lnTo>
                    <a:lnTo>
                      <a:pt x="99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Freeform 337"/>
              <p:cNvSpPr>
                <a:spLocks/>
              </p:cNvSpPr>
              <p:nvPr/>
            </p:nvSpPr>
            <p:spPr bwMode="auto">
              <a:xfrm>
                <a:off x="2291" y="2585"/>
                <a:ext cx="5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7"/>
                  </a:cxn>
                  <a:cxn ang="0">
                    <a:pos x="7" y="12"/>
                  </a:cxn>
                  <a:cxn ang="0">
                    <a:pos x="10" y="18"/>
                  </a:cxn>
                  <a:cxn ang="0">
                    <a:pos x="15" y="27"/>
                  </a:cxn>
                  <a:cxn ang="0">
                    <a:pos x="20" y="33"/>
                  </a:cxn>
                  <a:cxn ang="0">
                    <a:pos x="27" y="43"/>
                  </a:cxn>
                  <a:cxn ang="0">
                    <a:pos x="35" y="55"/>
                  </a:cxn>
                  <a:cxn ang="0">
                    <a:pos x="45" y="65"/>
                  </a:cxn>
                  <a:cxn ang="0">
                    <a:pos x="54" y="75"/>
                  </a:cxn>
                  <a:cxn ang="0">
                    <a:pos x="60" y="82"/>
                  </a:cxn>
                  <a:cxn ang="0">
                    <a:pos x="67" y="89"/>
                  </a:cxn>
                  <a:cxn ang="0">
                    <a:pos x="70" y="92"/>
                  </a:cxn>
                  <a:cxn ang="0">
                    <a:pos x="74" y="94"/>
                  </a:cxn>
                  <a:cxn ang="0">
                    <a:pos x="75" y="95"/>
                  </a:cxn>
                  <a:cxn ang="0">
                    <a:pos x="84" y="100"/>
                  </a:cxn>
                  <a:cxn ang="0">
                    <a:pos x="90" y="102"/>
                  </a:cxn>
                  <a:cxn ang="0">
                    <a:pos x="95" y="102"/>
                  </a:cxn>
                  <a:cxn ang="0">
                    <a:pos x="99" y="100"/>
                  </a:cxn>
                  <a:cxn ang="0">
                    <a:pos x="102" y="97"/>
                  </a:cxn>
                  <a:cxn ang="0">
                    <a:pos x="105" y="95"/>
                  </a:cxn>
                  <a:cxn ang="0">
                    <a:pos x="105" y="92"/>
                  </a:cxn>
                  <a:cxn ang="0">
                    <a:pos x="107" y="90"/>
                  </a:cxn>
                  <a:cxn ang="0">
                    <a:pos x="107" y="85"/>
                  </a:cxn>
                  <a:cxn ang="0">
                    <a:pos x="109" y="80"/>
                  </a:cxn>
                  <a:cxn ang="0">
                    <a:pos x="109" y="74"/>
                  </a:cxn>
                  <a:cxn ang="0">
                    <a:pos x="109" y="69"/>
                  </a:cxn>
                  <a:cxn ang="0">
                    <a:pos x="109" y="62"/>
                  </a:cxn>
                  <a:cxn ang="0">
                    <a:pos x="107" y="57"/>
                  </a:cxn>
                  <a:cxn ang="0">
                    <a:pos x="107" y="52"/>
                  </a:cxn>
                  <a:cxn ang="0">
                    <a:pos x="105" y="45"/>
                  </a:cxn>
                  <a:cxn ang="0">
                    <a:pos x="104" y="40"/>
                  </a:cxn>
                  <a:cxn ang="0">
                    <a:pos x="102" y="35"/>
                  </a:cxn>
                  <a:cxn ang="0">
                    <a:pos x="102" y="32"/>
                  </a:cxn>
                  <a:cxn ang="0">
                    <a:pos x="100" y="27"/>
                  </a:cxn>
                  <a:cxn ang="0">
                    <a:pos x="99" y="23"/>
                  </a:cxn>
                  <a:cxn ang="0">
                    <a:pos x="99" y="22"/>
                  </a:cxn>
                  <a:cxn ang="0">
                    <a:pos x="99" y="20"/>
                  </a:cxn>
                  <a:cxn ang="0">
                    <a:pos x="99" y="20"/>
                  </a:cxn>
                </a:cxnLst>
                <a:rect l="0" t="0" r="r" b="b"/>
                <a:pathLst>
                  <a:path w="109" h="102">
                    <a:moveTo>
                      <a:pt x="99" y="2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10" y="18"/>
                    </a:lnTo>
                    <a:lnTo>
                      <a:pt x="13" y="22"/>
                    </a:lnTo>
                    <a:lnTo>
                      <a:pt x="15" y="27"/>
                    </a:lnTo>
                    <a:lnTo>
                      <a:pt x="18" y="30"/>
                    </a:lnTo>
                    <a:lnTo>
                      <a:pt x="20" y="33"/>
                    </a:lnTo>
                    <a:lnTo>
                      <a:pt x="23" y="38"/>
                    </a:lnTo>
                    <a:lnTo>
                      <a:pt x="27" y="43"/>
                    </a:lnTo>
                    <a:lnTo>
                      <a:pt x="32" y="48"/>
                    </a:lnTo>
                    <a:lnTo>
                      <a:pt x="35" y="55"/>
                    </a:lnTo>
                    <a:lnTo>
                      <a:pt x="40" y="60"/>
                    </a:lnTo>
                    <a:lnTo>
                      <a:pt x="45" y="65"/>
                    </a:lnTo>
                    <a:lnTo>
                      <a:pt x="49" y="70"/>
                    </a:lnTo>
                    <a:lnTo>
                      <a:pt x="54" y="75"/>
                    </a:lnTo>
                    <a:lnTo>
                      <a:pt x="57" y="79"/>
                    </a:lnTo>
                    <a:lnTo>
                      <a:pt x="60" y="82"/>
                    </a:lnTo>
                    <a:lnTo>
                      <a:pt x="64" y="85"/>
                    </a:lnTo>
                    <a:lnTo>
                      <a:pt x="67" y="89"/>
                    </a:lnTo>
                    <a:lnTo>
                      <a:pt x="69" y="90"/>
                    </a:lnTo>
                    <a:lnTo>
                      <a:pt x="70" y="92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5" y="95"/>
                    </a:lnTo>
                    <a:lnTo>
                      <a:pt x="75" y="95"/>
                    </a:lnTo>
                    <a:lnTo>
                      <a:pt x="79" y="97"/>
                    </a:lnTo>
                    <a:lnTo>
                      <a:pt x="84" y="100"/>
                    </a:lnTo>
                    <a:lnTo>
                      <a:pt x="87" y="100"/>
                    </a:lnTo>
                    <a:lnTo>
                      <a:pt x="90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9" y="100"/>
                    </a:lnTo>
                    <a:lnTo>
                      <a:pt x="100" y="99"/>
                    </a:lnTo>
                    <a:lnTo>
                      <a:pt x="102" y="97"/>
                    </a:lnTo>
                    <a:lnTo>
                      <a:pt x="104" y="97"/>
                    </a:lnTo>
                    <a:lnTo>
                      <a:pt x="105" y="95"/>
                    </a:lnTo>
                    <a:lnTo>
                      <a:pt x="105" y="94"/>
                    </a:lnTo>
                    <a:lnTo>
                      <a:pt x="105" y="92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107" y="87"/>
                    </a:lnTo>
                    <a:lnTo>
                      <a:pt x="107" y="85"/>
                    </a:lnTo>
                    <a:lnTo>
                      <a:pt x="109" y="82"/>
                    </a:lnTo>
                    <a:lnTo>
                      <a:pt x="109" y="80"/>
                    </a:lnTo>
                    <a:lnTo>
                      <a:pt x="109" y="77"/>
                    </a:lnTo>
                    <a:lnTo>
                      <a:pt x="109" y="74"/>
                    </a:lnTo>
                    <a:lnTo>
                      <a:pt x="109" y="72"/>
                    </a:lnTo>
                    <a:lnTo>
                      <a:pt x="109" y="69"/>
                    </a:lnTo>
                    <a:lnTo>
                      <a:pt x="109" y="65"/>
                    </a:lnTo>
                    <a:lnTo>
                      <a:pt x="109" y="62"/>
                    </a:lnTo>
                    <a:lnTo>
                      <a:pt x="107" y="60"/>
                    </a:lnTo>
                    <a:lnTo>
                      <a:pt x="107" y="57"/>
                    </a:lnTo>
                    <a:lnTo>
                      <a:pt x="107" y="53"/>
                    </a:lnTo>
                    <a:lnTo>
                      <a:pt x="107" y="52"/>
                    </a:lnTo>
                    <a:lnTo>
                      <a:pt x="105" y="48"/>
                    </a:lnTo>
                    <a:lnTo>
                      <a:pt x="105" y="45"/>
                    </a:lnTo>
                    <a:lnTo>
                      <a:pt x="105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2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9" name="Freeform 338"/>
              <p:cNvSpPr>
                <a:spLocks/>
              </p:cNvSpPr>
              <p:nvPr/>
            </p:nvSpPr>
            <p:spPr bwMode="auto">
              <a:xfrm>
                <a:off x="2291" y="2587"/>
                <a:ext cx="54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7"/>
                  </a:cxn>
                  <a:cxn ang="0">
                    <a:pos x="6" y="12"/>
                  </a:cxn>
                  <a:cxn ang="0">
                    <a:pos x="10" y="17"/>
                  </a:cxn>
                  <a:cxn ang="0">
                    <a:pos x="13" y="24"/>
                  </a:cxn>
                  <a:cxn ang="0">
                    <a:pos x="18" y="32"/>
                  </a:cxn>
                  <a:cxn ang="0">
                    <a:pos x="25" y="40"/>
                  </a:cxn>
                  <a:cxn ang="0">
                    <a:pos x="33" y="52"/>
                  </a:cxn>
                  <a:cxn ang="0">
                    <a:pos x="43" y="64"/>
                  </a:cxn>
                  <a:cxn ang="0">
                    <a:pos x="52" y="72"/>
                  </a:cxn>
                  <a:cxn ang="0">
                    <a:pos x="58" y="79"/>
                  </a:cxn>
                  <a:cxn ang="0">
                    <a:pos x="65" y="86"/>
                  </a:cxn>
                  <a:cxn ang="0">
                    <a:pos x="68" y="89"/>
                  </a:cxn>
                  <a:cxn ang="0">
                    <a:pos x="72" y="91"/>
                  </a:cxn>
                  <a:cxn ang="0">
                    <a:pos x="73" y="92"/>
                  </a:cxn>
                  <a:cxn ang="0">
                    <a:pos x="82" y="97"/>
                  </a:cxn>
                  <a:cxn ang="0">
                    <a:pos x="88" y="99"/>
                  </a:cxn>
                  <a:cxn ang="0">
                    <a:pos x="93" y="99"/>
                  </a:cxn>
                  <a:cxn ang="0">
                    <a:pos x="97" y="97"/>
                  </a:cxn>
                  <a:cxn ang="0">
                    <a:pos x="100" y="94"/>
                  </a:cxn>
                  <a:cxn ang="0">
                    <a:pos x="103" y="92"/>
                  </a:cxn>
                  <a:cxn ang="0">
                    <a:pos x="103" y="89"/>
                  </a:cxn>
                  <a:cxn ang="0">
                    <a:pos x="105" y="87"/>
                  </a:cxn>
                  <a:cxn ang="0">
                    <a:pos x="105" y="82"/>
                  </a:cxn>
                  <a:cxn ang="0">
                    <a:pos x="107" y="77"/>
                  </a:cxn>
                  <a:cxn ang="0">
                    <a:pos x="107" y="72"/>
                  </a:cxn>
                  <a:cxn ang="0">
                    <a:pos x="107" y="67"/>
                  </a:cxn>
                  <a:cxn ang="0">
                    <a:pos x="107" y="62"/>
                  </a:cxn>
                  <a:cxn ang="0">
                    <a:pos x="105" y="57"/>
                  </a:cxn>
                  <a:cxn ang="0">
                    <a:pos x="105" y="52"/>
                  </a:cxn>
                  <a:cxn ang="0">
                    <a:pos x="103" y="47"/>
                  </a:cxn>
                  <a:cxn ang="0">
                    <a:pos x="103" y="42"/>
                  </a:cxn>
                  <a:cxn ang="0">
                    <a:pos x="102" y="37"/>
                  </a:cxn>
                  <a:cxn ang="0">
                    <a:pos x="100" y="34"/>
                  </a:cxn>
                  <a:cxn ang="0">
                    <a:pos x="100" y="30"/>
                  </a:cxn>
                  <a:cxn ang="0">
                    <a:pos x="98" y="27"/>
                  </a:cxn>
                  <a:cxn ang="0">
                    <a:pos x="98" y="25"/>
                  </a:cxn>
                  <a:cxn ang="0">
                    <a:pos x="98" y="24"/>
                  </a:cxn>
                  <a:cxn ang="0">
                    <a:pos x="98" y="24"/>
                  </a:cxn>
                </a:cxnLst>
                <a:rect l="0" t="0" r="r" b="b"/>
                <a:pathLst>
                  <a:path w="107" h="99">
                    <a:moveTo>
                      <a:pt x="98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7"/>
                    </a:lnTo>
                    <a:lnTo>
                      <a:pt x="11" y="20"/>
                    </a:lnTo>
                    <a:lnTo>
                      <a:pt x="13" y="24"/>
                    </a:lnTo>
                    <a:lnTo>
                      <a:pt x="16" y="27"/>
                    </a:lnTo>
                    <a:lnTo>
                      <a:pt x="18" y="32"/>
                    </a:lnTo>
                    <a:lnTo>
                      <a:pt x="21" y="35"/>
                    </a:lnTo>
                    <a:lnTo>
                      <a:pt x="25" y="40"/>
                    </a:lnTo>
                    <a:lnTo>
                      <a:pt x="30" y="47"/>
                    </a:lnTo>
                    <a:lnTo>
                      <a:pt x="33" y="52"/>
                    </a:lnTo>
                    <a:lnTo>
                      <a:pt x="38" y="57"/>
                    </a:lnTo>
                    <a:lnTo>
                      <a:pt x="43" y="64"/>
                    </a:lnTo>
                    <a:lnTo>
                      <a:pt x="47" y="67"/>
                    </a:lnTo>
                    <a:lnTo>
                      <a:pt x="52" y="72"/>
                    </a:lnTo>
                    <a:lnTo>
                      <a:pt x="55" y="76"/>
                    </a:lnTo>
                    <a:lnTo>
                      <a:pt x="58" y="79"/>
                    </a:lnTo>
                    <a:lnTo>
                      <a:pt x="62" y="82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8" y="89"/>
                    </a:lnTo>
                    <a:lnTo>
                      <a:pt x="70" y="91"/>
                    </a:lnTo>
                    <a:lnTo>
                      <a:pt x="72" y="91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7" y="94"/>
                    </a:lnTo>
                    <a:lnTo>
                      <a:pt x="82" y="97"/>
                    </a:lnTo>
                    <a:lnTo>
                      <a:pt x="85" y="97"/>
                    </a:lnTo>
                    <a:lnTo>
                      <a:pt x="88" y="99"/>
                    </a:lnTo>
                    <a:lnTo>
                      <a:pt x="92" y="99"/>
                    </a:lnTo>
                    <a:lnTo>
                      <a:pt x="93" y="99"/>
                    </a:lnTo>
                    <a:lnTo>
                      <a:pt x="95" y="99"/>
                    </a:lnTo>
                    <a:lnTo>
                      <a:pt x="97" y="97"/>
                    </a:lnTo>
                    <a:lnTo>
                      <a:pt x="98" y="96"/>
                    </a:lnTo>
                    <a:lnTo>
                      <a:pt x="100" y="94"/>
                    </a:lnTo>
                    <a:lnTo>
                      <a:pt x="102" y="94"/>
                    </a:lnTo>
                    <a:lnTo>
                      <a:pt x="103" y="92"/>
                    </a:lnTo>
                    <a:lnTo>
                      <a:pt x="103" y="91"/>
                    </a:lnTo>
                    <a:lnTo>
                      <a:pt x="103" y="89"/>
                    </a:lnTo>
                    <a:lnTo>
                      <a:pt x="105" y="87"/>
                    </a:lnTo>
                    <a:lnTo>
                      <a:pt x="105" y="87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7" y="81"/>
                    </a:lnTo>
                    <a:lnTo>
                      <a:pt x="107" y="77"/>
                    </a:lnTo>
                    <a:lnTo>
                      <a:pt x="107" y="76"/>
                    </a:lnTo>
                    <a:lnTo>
                      <a:pt x="107" y="72"/>
                    </a:lnTo>
                    <a:lnTo>
                      <a:pt x="107" y="71"/>
                    </a:lnTo>
                    <a:lnTo>
                      <a:pt x="107" y="67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59"/>
                    </a:lnTo>
                    <a:lnTo>
                      <a:pt x="105" y="57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3" y="47"/>
                    </a:lnTo>
                    <a:lnTo>
                      <a:pt x="103" y="44"/>
                    </a:lnTo>
                    <a:lnTo>
                      <a:pt x="103" y="42"/>
                    </a:lnTo>
                    <a:lnTo>
                      <a:pt x="102" y="40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0" y="34"/>
                    </a:lnTo>
                    <a:lnTo>
                      <a:pt x="100" y="32"/>
                    </a:lnTo>
                    <a:lnTo>
                      <a:pt x="100" y="30"/>
                    </a:lnTo>
                    <a:lnTo>
                      <a:pt x="100" y="29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" name="Freeform 339"/>
              <p:cNvSpPr>
                <a:spLocks/>
              </p:cNvSpPr>
              <p:nvPr/>
            </p:nvSpPr>
            <p:spPr bwMode="auto">
              <a:xfrm>
                <a:off x="2292" y="2588"/>
                <a:ext cx="53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5"/>
                  </a:cxn>
                  <a:cxn ang="0">
                    <a:pos x="5" y="10"/>
                  </a:cxn>
                  <a:cxn ang="0">
                    <a:pos x="9" y="15"/>
                  </a:cxn>
                  <a:cxn ang="0">
                    <a:pos x="12" y="21"/>
                  </a:cxn>
                  <a:cxn ang="0">
                    <a:pos x="17" y="28"/>
                  </a:cxn>
                  <a:cxn ang="0">
                    <a:pos x="24" y="36"/>
                  </a:cxn>
                  <a:cxn ang="0">
                    <a:pos x="32" y="48"/>
                  </a:cxn>
                  <a:cxn ang="0">
                    <a:pos x="42" y="60"/>
                  </a:cxn>
                  <a:cxn ang="0">
                    <a:pos x="51" y="68"/>
                  </a:cxn>
                  <a:cxn ang="0">
                    <a:pos x="57" y="75"/>
                  </a:cxn>
                  <a:cxn ang="0">
                    <a:pos x="64" y="82"/>
                  </a:cxn>
                  <a:cxn ang="0">
                    <a:pos x="67" y="85"/>
                  </a:cxn>
                  <a:cxn ang="0">
                    <a:pos x="71" y="87"/>
                  </a:cxn>
                  <a:cxn ang="0">
                    <a:pos x="72" y="88"/>
                  </a:cxn>
                  <a:cxn ang="0">
                    <a:pos x="81" y="93"/>
                  </a:cxn>
                  <a:cxn ang="0">
                    <a:pos x="87" y="95"/>
                  </a:cxn>
                  <a:cxn ang="0">
                    <a:pos x="92" y="95"/>
                  </a:cxn>
                  <a:cxn ang="0">
                    <a:pos x="96" y="93"/>
                  </a:cxn>
                  <a:cxn ang="0">
                    <a:pos x="99" y="92"/>
                  </a:cxn>
                  <a:cxn ang="0">
                    <a:pos x="102" y="88"/>
                  </a:cxn>
                  <a:cxn ang="0">
                    <a:pos x="102" y="85"/>
                  </a:cxn>
                  <a:cxn ang="0">
                    <a:pos x="104" y="83"/>
                  </a:cxn>
                  <a:cxn ang="0">
                    <a:pos x="106" y="75"/>
                  </a:cxn>
                  <a:cxn ang="0">
                    <a:pos x="106" y="65"/>
                  </a:cxn>
                  <a:cxn ang="0">
                    <a:pos x="106" y="55"/>
                  </a:cxn>
                  <a:cxn ang="0">
                    <a:pos x="104" y="46"/>
                  </a:cxn>
                  <a:cxn ang="0">
                    <a:pos x="102" y="38"/>
                  </a:cxn>
                  <a:cxn ang="0">
                    <a:pos x="101" y="33"/>
                  </a:cxn>
                  <a:cxn ang="0">
                    <a:pos x="99" y="28"/>
                  </a:cxn>
                  <a:cxn ang="0">
                    <a:pos x="99" y="26"/>
                  </a:cxn>
                </a:cxnLst>
                <a:rect l="0" t="0" r="r" b="b"/>
                <a:pathLst>
                  <a:path w="106" h="95">
                    <a:moveTo>
                      <a:pt x="99" y="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7" y="11"/>
                    </a:lnTo>
                    <a:lnTo>
                      <a:pt x="9" y="15"/>
                    </a:lnTo>
                    <a:lnTo>
                      <a:pt x="10" y="18"/>
                    </a:lnTo>
                    <a:lnTo>
                      <a:pt x="12" y="21"/>
                    </a:lnTo>
                    <a:lnTo>
                      <a:pt x="15" y="25"/>
                    </a:lnTo>
                    <a:lnTo>
                      <a:pt x="17" y="28"/>
                    </a:lnTo>
                    <a:lnTo>
                      <a:pt x="20" y="31"/>
                    </a:lnTo>
                    <a:lnTo>
                      <a:pt x="24" y="36"/>
                    </a:lnTo>
                    <a:lnTo>
                      <a:pt x="29" y="43"/>
                    </a:lnTo>
                    <a:lnTo>
                      <a:pt x="32" y="48"/>
                    </a:lnTo>
                    <a:lnTo>
                      <a:pt x="37" y="55"/>
                    </a:lnTo>
                    <a:lnTo>
                      <a:pt x="42" y="60"/>
                    </a:lnTo>
                    <a:lnTo>
                      <a:pt x="46" y="63"/>
                    </a:lnTo>
                    <a:lnTo>
                      <a:pt x="51" y="68"/>
                    </a:lnTo>
                    <a:lnTo>
                      <a:pt x="54" y="72"/>
                    </a:lnTo>
                    <a:lnTo>
                      <a:pt x="57" y="75"/>
                    </a:lnTo>
                    <a:lnTo>
                      <a:pt x="61" y="78"/>
                    </a:lnTo>
                    <a:lnTo>
                      <a:pt x="64" y="82"/>
                    </a:lnTo>
                    <a:lnTo>
                      <a:pt x="66" y="83"/>
                    </a:lnTo>
                    <a:lnTo>
                      <a:pt x="67" y="85"/>
                    </a:lnTo>
                    <a:lnTo>
                      <a:pt x="69" y="87"/>
                    </a:lnTo>
                    <a:lnTo>
                      <a:pt x="71" y="87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90"/>
                    </a:lnTo>
                    <a:lnTo>
                      <a:pt x="81" y="93"/>
                    </a:lnTo>
                    <a:lnTo>
                      <a:pt x="84" y="93"/>
                    </a:lnTo>
                    <a:lnTo>
                      <a:pt x="87" y="95"/>
                    </a:lnTo>
                    <a:lnTo>
                      <a:pt x="91" y="95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6" y="93"/>
                    </a:lnTo>
                    <a:lnTo>
                      <a:pt x="97" y="92"/>
                    </a:lnTo>
                    <a:lnTo>
                      <a:pt x="99" y="92"/>
                    </a:lnTo>
                    <a:lnTo>
                      <a:pt x="101" y="90"/>
                    </a:lnTo>
                    <a:lnTo>
                      <a:pt x="102" y="88"/>
                    </a:lnTo>
                    <a:lnTo>
                      <a:pt x="102" y="87"/>
                    </a:lnTo>
                    <a:lnTo>
                      <a:pt x="102" y="85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78"/>
                    </a:lnTo>
                    <a:lnTo>
                      <a:pt x="106" y="75"/>
                    </a:lnTo>
                    <a:lnTo>
                      <a:pt x="106" y="70"/>
                    </a:lnTo>
                    <a:lnTo>
                      <a:pt x="106" y="65"/>
                    </a:lnTo>
                    <a:lnTo>
                      <a:pt x="106" y="60"/>
                    </a:lnTo>
                    <a:lnTo>
                      <a:pt x="106" y="55"/>
                    </a:lnTo>
                    <a:lnTo>
                      <a:pt x="104" y="52"/>
                    </a:lnTo>
                    <a:lnTo>
                      <a:pt x="104" y="46"/>
                    </a:lnTo>
                    <a:lnTo>
                      <a:pt x="102" y="43"/>
                    </a:lnTo>
                    <a:lnTo>
                      <a:pt x="102" y="38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9" y="30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9" y="26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1" name="Freeform 340"/>
              <p:cNvSpPr>
                <a:spLocks/>
              </p:cNvSpPr>
              <p:nvPr/>
            </p:nvSpPr>
            <p:spPr bwMode="auto">
              <a:xfrm>
                <a:off x="2293" y="2589"/>
                <a:ext cx="52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5" y="9"/>
                  </a:cxn>
                  <a:cxn ang="0">
                    <a:pos x="7" y="14"/>
                  </a:cxn>
                  <a:cxn ang="0">
                    <a:pos x="12" y="19"/>
                  </a:cxn>
                  <a:cxn ang="0">
                    <a:pos x="15" y="27"/>
                  </a:cxn>
                  <a:cxn ang="0">
                    <a:pos x="22" y="35"/>
                  </a:cxn>
                  <a:cxn ang="0">
                    <a:pos x="30" y="47"/>
                  </a:cxn>
                  <a:cxn ang="0">
                    <a:pos x="40" y="57"/>
                  </a:cxn>
                  <a:cxn ang="0">
                    <a:pos x="49" y="67"/>
                  </a:cxn>
                  <a:cxn ang="0">
                    <a:pos x="55" y="74"/>
                  </a:cxn>
                  <a:cxn ang="0">
                    <a:pos x="62" y="81"/>
                  </a:cxn>
                  <a:cxn ang="0">
                    <a:pos x="65" y="84"/>
                  </a:cxn>
                  <a:cxn ang="0">
                    <a:pos x="69" y="86"/>
                  </a:cxn>
                  <a:cxn ang="0">
                    <a:pos x="70" y="87"/>
                  </a:cxn>
                  <a:cxn ang="0">
                    <a:pos x="79" y="92"/>
                  </a:cxn>
                  <a:cxn ang="0">
                    <a:pos x="85" y="94"/>
                  </a:cxn>
                  <a:cxn ang="0">
                    <a:pos x="90" y="94"/>
                  </a:cxn>
                  <a:cxn ang="0">
                    <a:pos x="94" y="92"/>
                  </a:cxn>
                  <a:cxn ang="0">
                    <a:pos x="97" y="89"/>
                  </a:cxn>
                  <a:cxn ang="0">
                    <a:pos x="100" y="87"/>
                  </a:cxn>
                  <a:cxn ang="0">
                    <a:pos x="100" y="84"/>
                  </a:cxn>
                  <a:cxn ang="0">
                    <a:pos x="102" y="82"/>
                  </a:cxn>
                  <a:cxn ang="0">
                    <a:pos x="104" y="74"/>
                  </a:cxn>
                  <a:cxn ang="0">
                    <a:pos x="104" y="66"/>
                  </a:cxn>
                  <a:cxn ang="0">
                    <a:pos x="104" y="57"/>
                  </a:cxn>
                  <a:cxn ang="0">
                    <a:pos x="102" y="49"/>
                  </a:cxn>
                  <a:cxn ang="0">
                    <a:pos x="100" y="42"/>
                  </a:cxn>
                  <a:cxn ang="0">
                    <a:pos x="100" y="37"/>
                  </a:cxn>
                  <a:cxn ang="0">
                    <a:pos x="99" y="34"/>
                  </a:cxn>
                  <a:cxn ang="0">
                    <a:pos x="99" y="32"/>
                  </a:cxn>
                </a:cxnLst>
                <a:rect l="0" t="0" r="r" b="b"/>
                <a:pathLst>
                  <a:path w="104" h="94">
                    <a:moveTo>
                      <a:pt x="99" y="3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2" y="19"/>
                    </a:lnTo>
                    <a:lnTo>
                      <a:pt x="13" y="22"/>
                    </a:lnTo>
                    <a:lnTo>
                      <a:pt x="15" y="27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7" y="40"/>
                    </a:lnTo>
                    <a:lnTo>
                      <a:pt x="30" y="47"/>
                    </a:lnTo>
                    <a:lnTo>
                      <a:pt x="35" y="52"/>
                    </a:lnTo>
                    <a:lnTo>
                      <a:pt x="40" y="57"/>
                    </a:lnTo>
                    <a:lnTo>
                      <a:pt x="44" y="62"/>
                    </a:lnTo>
                    <a:lnTo>
                      <a:pt x="49" y="67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59" y="77"/>
                    </a:lnTo>
                    <a:lnTo>
                      <a:pt x="62" y="81"/>
                    </a:lnTo>
                    <a:lnTo>
                      <a:pt x="64" y="82"/>
                    </a:lnTo>
                    <a:lnTo>
                      <a:pt x="65" y="84"/>
                    </a:lnTo>
                    <a:lnTo>
                      <a:pt x="67" y="86"/>
                    </a:lnTo>
                    <a:lnTo>
                      <a:pt x="69" y="8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74" y="89"/>
                    </a:lnTo>
                    <a:lnTo>
                      <a:pt x="79" y="92"/>
                    </a:lnTo>
                    <a:lnTo>
                      <a:pt x="82" y="92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7" y="89"/>
                    </a:lnTo>
                    <a:lnTo>
                      <a:pt x="99" y="89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0" y="84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77"/>
                    </a:lnTo>
                    <a:lnTo>
                      <a:pt x="104" y="74"/>
                    </a:lnTo>
                    <a:lnTo>
                      <a:pt x="104" y="69"/>
                    </a:lnTo>
                    <a:lnTo>
                      <a:pt x="104" y="66"/>
                    </a:lnTo>
                    <a:lnTo>
                      <a:pt x="104" y="61"/>
                    </a:lnTo>
                    <a:lnTo>
                      <a:pt x="104" y="57"/>
                    </a:lnTo>
                    <a:lnTo>
                      <a:pt x="102" y="52"/>
                    </a:lnTo>
                    <a:lnTo>
                      <a:pt x="102" y="49"/>
                    </a:lnTo>
                    <a:lnTo>
                      <a:pt x="102" y="45"/>
                    </a:lnTo>
                    <a:lnTo>
                      <a:pt x="100" y="42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9" y="32"/>
                    </a:lnTo>
                    <a:lnTo>
                      <a:pt x="99" y="3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2" name="Freeform 341"/>
              <p:cNvSpPr>
                <a:spLocks/>
              </p:cNvSpPr>
              <p:nvPr/>
            </p:nvSpPr>
            <p:spPr bwMode="auto">
              <a:xfrm>
                <a:off x="2294" y="2591"/>
                <a:ext cx="51" cy="45"/>
              </a:xfrm>
              <a:custGeom>
                <a:avLst/>
                <a:gdLst/>
                <a:ahLst/>
                <a:cxnLst>
                  <a:cxn ang="0">
                    <a:pos x="25" y="38"/>
                  </a:cxn>
                  <a:cxn ang="0">
                    <a:pos x="33" y="48"/>
                  </a:cxn>
                  <a:cxn ang="0">
                    <a:pos x="42" y="58"/>
                  </a:cxn>
                  <a:cxn ang="0">
                    <a:pos x="50" y="67"/>
                  </a:cxn>
                  <a:cxn ang="0">
                    <a:pos x="57" y="73"/>
                  </a:cxn>
                  <a:cxn ang="0">
                    <a:pos x="62" y="78"/>
                  </a:cxn>
                  <a:cxn ang="0">
                    <a:pos x="65" y="82"/>
                  </a:cxn>
                  <a:cxn ang="0">
                    <a:pos x="68" y="83"/>
                  </a:cxn>
                  <a:cxn ang="0">
                    <a:pos x="72" y="85"/>
                  </a:cxn>
                  <a:cxn ang="0">
                    <a:pos x="80" y="88"/>
                  </a:cxn>
                  <a:cxn ang="0">
                    <a:pos x="85" y="90"/>
                  </a:cxn>
                  <a:cxn ang="0">
                    <a:pos x="90" y="90"/>
                  </a:cxn>
                  <a:cxn ang="0">
                    <a:pos x="93" y="87"/>
                  </a:cxn>
                  <a:cxn ang="0">
                    <a:pos x="97" y="85"/>
                  </a:cxn>
                  <a:cxn ang="0">
                    <a:pos x="98" y="82"/>
                  </a:cxn>
                  <a:cxn ang="0">
                    <a:pos x="100" y="78"/>
                  </a:cxn>
                  <a:cxn ang="0">
                    <a:pos x="100" y="73"/>
                  </a:cxn>
                  <a:cxn ang="0">
                    <a:pos x="102" y="67"/>
                  </a:cxn>
                  <a:cxn ang="0">
                    <a:pos x="102" y="60"/>
                  </a:cxn>
                  <a:cxn ang="0">
                    <a:pos x="102" y="53"/>
                  </a:cxn>
                  <a:cxn ang="0">
                    <a:pos x="100" y="47"/>
                  </a:cxn>
                  <a:cxn ang="0">
                    <a:pos x="100" y="41"/>
                  </a:cxn>
                  <a:cxn ang="0">
                    <a:pos x="98" y="36"/>
                  </a:cxn>
                  <a:cxn ang="0">
                    <a:pos x="98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6" y="11"/>
                  </a:cxn>
                  <a:cxn ang="0">
                    <a:pos x="10" y="16"/>
                  </a:cxn>
                  <a:cxn ang="0">
                    <a:pos x="13" y="23"/>
                  </a:cxn>
                  <a:cxn ang="0">
                    <a:pos x="20" y="31"/>
                  </a:cxn>
                </a:cxnLst>
                <a:rect l="0" t="0" r="r" b="b"/>
                <a:pathLst>
                  <a:path w="102" h="90">
                    <a:moveTo>
                      <a:pt x="20" y="31"/>
                    </a:moveTo>
                    <a:lnTo>
                      <a:pt x="25" y="38"/>
                    </a:lnTo>
                    <a:lnTo>
                      <a:pt x="28" y="43"/>
                    </a:lnTo>
                    <a:lnTo>
                      <a:pt x="33" y="48"/>
                    </a:lnTo>
                    <a:lnTo>
                      <a:pt x="38" y="55"/>
                    </a:lnTo>
                    <a:lnTo>
                      <a:pt x="42" y="58"/>
                    </a:lnTo>
                    <a:lnTo>
                      <a:pt x="47" y="63"/>
                    </a:lnTo>
                    <a:lnTo>
                      <a:pt x="50" y="67"/>
                    </a:lnTo>
                    <a:lnTo>
                      <a:pt x="53" y="70"/>
                    </a:lnTo>
                    <a:lnTo>
                      <a:pt x="57" y="73"/>
                    </a:lnTo>
                    <a:lnTo>
                      <a:pt x="60" y="77"/>
                    </a:lnTo>
                    <a:lnTo>
                      <a:pt x="62" y="78"/>
                    </a:lnTo>
                    <a:lnTo>
                      <a:pt x="63" y="80"/>
                    </a:lnTo>
                    <a:lnTo>
                      <a:pt x="65" y="82"/>
                    </a:lnTo>
                    <a:lnTo>
                      <a:pt x="67" y="82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72" y="85"/>
                    </a:lnTo>
                    <a:lnTo>
                      <a:pt x="77" y="88"/>
                    </a:lnTo>
                    <a:lnTo>
                      <a:pt x="80" y="88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2" y="88"/>
                    </a:lnTo>
                    <a:lnTo>
                      <a:pt x="93" y="87"/>
                    </a:lnTo>
                    <a:lnTo>
                      <a:pt x="95" y="85"/>
                    </a:lnTo>
                    <a:lnTo>
                      <a:pt x="97" y="85"/>
                    </a:lnTo>
                    <a:lnTo>
                      <a:pt x="97" y="83"/>
                    </a:lnTo>
                    <a:lnTo>
                      <a:pt x="98" y="82"/>
                    </a:lnTo>
                    <a:lnTo>
                      <a:pt x="98" y="80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0" y="73"/>
                    </a:lnTo>
                    <a:lnTo>
                      <a:pt x="102" y="70"/>
                    </a:lnTo>
                    <a:lnTo>
                      <a:pt x="102" y="67"/>
                    </a:lnTo>
                    <a:lnTo>
                      <a:pt x="102" y="63"/>
                    </a:lnTo>
                    <a:lnTo>
                      <a:pt x="102" y="60"/>
                    </a:lnTo>
                    <a:lnTo>
                      <a:pt x="102" y="57"/>
                    </a:lnTo>
                    <a:lnTo>
                      <a:pt x="102" y="53"/>
                    </a:lnTo>
                    <a:lnTo>
                      <a:pt x="102" y="50"/>
                    </a:lnTo>
                    <a:lnTo>
                      <a:pt x="100" y="47"/>
                    </a:lnTo>
                    <a:lnTo>
                      <a:pt x="100" y="43"/>
                    </a:lnTo>
                    <a:lnTo>
                      <a:pt x="100" y="41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10" y="16"/>
                    </a:lnTo>
                    <a:lnTo>
                      <a:pt x="11" y="20"/>
                    </a:lnTo>
                    <a:lnTo>
                      <a:pt x="13" y="23"/>
                    </a:lnTo>
                    <a:lnTo>
                      <a:pt x="16" y="26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" name="Freeform 342"/>
              <p:cNvSpPr>
                <a:spLocks/>
              </p:cNvSpPr>
              <p:nvPr/>
            </p:nvSpPr>
            <p:spPr bwMode="auto">
              <a:xfrm>
                <a:off x="2261" y="2492"/>
                <a:ext cx="25" cy="83"/>
              </a:xfrm>
              <a:custGeom>
                <a:avLst/>
                <a:gdLst/>
                <a:ahLst/>
                <a:cxnLst>
                  <a:cxn ang="0">
                    <a:pos x="41" y="165"/>
                  </a:cxn>
                  <a:cxn ang="0">
                    <a:pos x="35" y="150"/>
                  </a:cxn>
                  <a:cxn ang="0">
                    <a:pos x="28" y="135"/>
                  </a:cxn>
                  <a:cxn ang="0">
                    <a:pos x="21" y="122"/>
                  </a:cxn>
                  <a:cxn ang="0">
                    <a:pos x="16" y="108"/>
                  </a:cxn>
                  <a:cxn ang="0">
                    <a:pos x="11" y="95"/>
                  </a:cxn>
                  <a:cxn ang="0">
                    <a:pos x="8" y="81"/>
                  </a:cxn>
                  <a:cxn ang="0">
                    <a:pos x="5" y="70"/>
                  </a:cxn>
                  <a:cxn ang="0">
                    <a:pos x="3" y="58"/>
                  </a:cxn>
                  <a:cxn ang="0">
                    <a:pos x="1" y="48"/>
                  </a:cxn>
                  <a:cxn ang="0">
                    <a:pos x="0" y="38"/>
                  </a:cxn>
                  <a:cxn ang="0">
                    <a:pos x="0" y="28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5" y="8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10" y="13"/>
                  </a:cxn>
                  <a:cxn ang="0">
                    <a:pos x="8" y="18"/>
                  </a:cxn>
                  <a:cxn ang="0">
                    <a:pos x="6" y="25"/>
                  </a:cxn>
                  <a:cxn ang="0">
                    <a:pos x="6" y="33"/>
                  </a:cxn>
                  <a:cxn ang="0">
                    <a:pos x="8" y="41"/>
                  </a:cxn>
                  <a:cxn ang="0">
                    <a:pos x="8" y="51"/>
                  </a:cxn>
                  <a:cxn ang="0">
                    <a:pos x="11" y="63"/>
                  </a:cxn>
                  <a:cxn ang="0">
                    <a:pos x="13" y="73"/>
                  </a:cxn>
                  <a:cxn ang="0">
                    <a:pos x="16" y="86"/>
                  </a:cxn>
                  <a:cxn ang="0">
                    <a:pos x="21" y="98"/>
                  </a:cxn>
                  <a:cxn ang="0">
                    <a:pos x="26" y="113"/>
                  </a:cxn>
                  <a:cxn ang="0">
                    <a:pos x="31" y="127"/>
                  </a:cxn>
                  <a:cxn ang="0">
                    <a:pos x="38" y="140"/>
                  </a:cxn>
                  <a:cxn ang="0">
                    <a:pos x="45" y="155"/>
                  </a:cxn>
                  <a:cxn ang="0">
                    <a:pos x="41" y="165"/>
                  </a:cxn>
                </a:cxnLst>
                <a:rect l="0" t="0" r="r" b="b"/>
                <a:pathLst>
                  <a:path w="48" h="165">
                    <a:moveTo>
                      <a:pt x="41" y="165"/>
                    </a:moveTo>
                    <a:lnTo>
                      <a:pt x="41" y="165"/>
                    </a:lnTo>
                    <a:lnTo>
                      <a:pt x="38" y="158"/>
                    </a:lnTo>
                    <a:lnTo>
                      <a:pt x="35" y="150"/>
                    </a:lnTo>
                    <a:lnTo>
                      <a:pt x="31" y="143"/>
                    </a:lnTo>
                    <a:lnTo>
                      <a:pt x="28" y="135"/>
                    </a:lnTo>
                    <a:lnTo>
                      <a:pt x="25" y="128"/>
                    </a:lnTo>
                    <a:lnTo>
                      <a:pt x="21" y="122"/>
                    </a:lnTo>
                    <a:lnTo>
                      <a:pt x="20" y="115"/>
                    </a:lnTo>
                    <a:lnTo>
                      <a:pt x="16" y="108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10" y="88"/>
                    </a:lnTo>
                    <a:lnTo>
                      <a:pt x="8" y="81"/>
                    </a:lnTo>
                    <a:lnTo>
                      <a:pt x="6" y="75"/>
                    </a:lnTo>
                    <a:lnTo>
                      <a:pt x="5" y="70"/>
                    </a:lnTo>
                    <a:lnTo>
                      <a:pt x="3" y="63"/>
                    </a:lnTo>
                    <a:lnTo>
                      <a:pt x="3" y="58"/>
                    </a:lnTo>
                    <a:lnTo>
                      <a:pt x="1" y="53"/>
                    </a:lnTo>
                    <a:lnTo>
                      <a:pt x="1" y="48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6" y="36"/>
                    </a:lnTo>
                    <a:lnTo>
                      <a:pt x="8" y="41"/>
                    </a:lnTo>
                    <a:lnTo>
                      <a:pt x="8" y="46"/>
                    </a:lnTo>
                    <a:lnTo>
                      <a:pt x="8" y="51"/>
                    </a:lnTo>
                    <a:lnTo>
                      <a:pt x="10" y="56"/>
                    </a:lnTo>
                    <a:lnTo>
                      <a:pt x="11" y="63"/>
                    </a:lnTo>
                    <a:lnTo>
                      <a:pt x="11" y="68"/>
                    </a:lnTo>
                    <a:lnTo>
                      <a:pt x="13" y="73"/>
                    </a:lnTo>
                    <a:lnTo>
                      <a:pt x="15" y="80"/>
                    </a:lnTo>
                    <a:lnTo>
                      <a:pt x="16" y="86"/>
                    </a:lnTo>
                    <a:lnTo>
                      <a:pt x="20" y="93"/>
                    </a:lnTo>
                    <a:lnTo>
                      <a:pt x="21" y="98"/>
                    </a:lnTo>
                    <a:lnTo>
                      <a:pt x="23" y="105"/>
                    </a:lnTo>
                    <a:lnTo>
                      <a:pt x="26" y="113"/>
                    </a:lnTo>
                    <a:lnTo>
                      <a:pt x="28" y="120"/>
                    </a:lnTo>
                    <a:lnTo>
                      <a:pt x="31" y="127"/>
                    </a:lnTo>
                    <a:lnTo>
                      <a:pt x="35" y="133"/>
                    </a:lnTo>
                    <a:lnTo>
                      <a:pt x="38" y="140"/>
                    </a:lnTo>
                    <a:lnTo>
                      <a:pt x="41" y="148"/>
                    </a:lnTo>
                    <a:lnTo>
                      <a:pt x="45" y="155"/>
                    </a:lnTo>
                    <a:lnTo>
                      <a:pt x="48" y="162"/>
                    </a:lnTo>
                    <a:lnTo>
                      <a:pt x="41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" name="Freeform 343"/>
              <p:cNvSpPr>
                <a:spLocks/>
              </p:cNvSpPr>
              <p:nvPr/>
            </p:nvSpPr>
            <p:spPr bwMode="auto">
              <a:xfrm>
                <a:off x="2282" y="2573"/>
                <a:ext cx="59" cy="65"/>
              </a:xfrm>
              <a:custGeom>
                <a:avLst/>
                <a:gdLst/>
                <a:ahLst/>
                <a:cxnLst>
                  <a:cxn ang="0">
                    <a:pos x="117" y="128"/>
                  </a:cxn>
                  <a:cxn ang="0">
                    <a:pos x="112" y="130"/>
                  </a:cxn>
                  <a:cxn ang="0">
                    <a:pos x="106" y="130"/>
                  </a:cxn>
                  <a:cxn ang="0">
                    <a:pos x="99" y="128"/>
                  </a:cxn>
                  <a:cxn ang="0">
                    <a:pos x="92" y="125"/>
                  </a:cxn>
                  <a:cxn ang="0">
                    <a:pos x="86" y="120"/>
                  </a:cxn>
                  <a:cxn ang="0">
                    <a:pos x="79" y="113"/>
                  </a:cxn>
                  <a:cxn ang="0">
                    <a:pos x="71" y="107"/>
                  </a:cxn>
                  <a:cxn ang="0">
                    <a:pos x="64" y="98"/>
                  </a:cxn>
                  <a:cxn ang="0">
                    <a:pos x="55" y="90"/>
                  </a:cxn>
                  <a:cxn ang="0">
                    <a:pos x="47" y="80"/>
                  </a:cxn>
                  <a:cxn ang="0">
                    <a:pos x="39" y="68"/>
                  </a:cxn>
                  <a:cxn ang="0">
                    <a:pos x="32" y="56"/>
                  </a:cxn>
                  <a:cxn ang="0">
                    <a:pos x="24" y="45"/>
                  </a:cxn>
                  <a:cxn ang="0">
                    <a:pos x="15" y="31"/>
                  </a:cxn>
                  <a:cxn ang="0">
                    <a:pos x="9" y="16"/>
                  </a:cxn>
                  <a:cxn ang="0">
                    <a:pos x="0" y="3"/>
                  </a:cxn>
                  <a:cxn ang="0">
                    <a:pos x="10" y="6"/>
                  </a:cxn>
                  <a:cxn ang="0">
                    <a:pos x="19" y="21"/>
                  </a:cxn>
                  <a:cxn ang="0">
                    <a:pos x="25" y="35"/>
                  </a:cxn>
                  <a:cxn ang="0">
                    <a:pos x="34" y="48"/>
                  </a:cxn>
                  <a:cxn ang="0">
                    <a:pos x="42" y="60"/>
                  </a:cxn>
                  <a:cxn ang="0">
                    <a:pos x="49" y="70"/>
                  </a:cxn>
                  <a:cxn ang="0">
                    <a:pos x="57" y="82"/>
                  </a:cxn>
                  <a:cxn ang="0">
                    <a:pos x="66" y="90"/>
                  </a:cxn>
                  <a:cxn ang="0">
                    <a:pos x="72" y="98"/>
                  </a:cxn>
                  <a:cxn ang="0">
                    <a:pos x="81" y="105"/>
                  </a:cxn>
                  <a:cxn ang="0">
                    <a:pos x="87" y="112"/>
                  </a:cxn>
                  <a:cxn ang="0">
                    <a:pos x="92" y="117"/>
                  </a:cxn>
                  <a:cxn ang="0">
                    <a:pos x="99" y="120"/>
                  </a:cxn>
                  <a:cxn ang="0">
                    <a:pos x="104" y="122"/>
                  </a:cxn>
                  <a:cxn ang="0">
                    <a:pos x="109" y="123"/>
                  </a:cxn>
                  <a:cxn ang="0">
                    <a:pos x="112" y="123"/>
                  </a:cxn>
                  <a:cxn ang="0">
                    <a:pos x="117" y="128"/>
                  </a:cxn>
                </a:cxnLst>
                <a:rect l="0" t="0" r="r" b="b"/>
                <a:pathLst>
                  <a:path w="117" h="130">
                    <a:moveTo>
                      <a:pt x="117" y="128"/>
                    </a:moveTo>
                    <a:lnTo>
                      <a:pt x="117" y="128"/>
                    </a:lnTo>
                    <a:lnTo>
                      <a:pt x="114" y="130"/>
                    </a:lnTo>
                    <a:lnTo>
                      <a:pt x="112" y="130"/>
                    </a:lnTo>
                    <a:lnTo>
                      <a:pt x="109" y="130"/>
                    </a:lnTo>
                    <a:lnTo>
                      <a:pt x="106" y="130"/>
                    </a:lnTo>
                    <a:lnTo>
                      <a:pt x="102" y="128"/>
                    </a:lnTo>
                    <a:lnTo>
                      <a:pt x="99" y="128"/>
                    </a:lnTo>
                    <a:lnTo>
                      <a:pt x="96" y="127"/>
                    </a:lnTo>
                    <a:lnTo>
                      <a:pt x="92" y="125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82" y="117"/>
                    </a:lnTo>
                    <a:lnTo>
                      <a:pt x="79" y="113"/>
                    </a:lnTo>
                    <a:lnTo>
                      <a:pt x="74" y="110"/>
                    </a:lnTo>
                    <a:lnTo>
                      <a:pt x="71" y="107"/>
                    </a:lnTo>
                    <a:lnTo>
                      <a:pt x="67" y="103"/>
                    </a:lnTo>
                    <a:lnTo>
                      <a:pt x="64" y="98"/>
                    </a:lnTo>
                    <a:lnTo>
                      <a:pt x="59" y="95"/>
                    </a:lnTo>
                    <a:lnTo>
                      <a:pt x="55" y="90"/>
                    </a:lnTo>
                    <a:lnTo>
                      <a:pt x="52" y="85"/>
                    </a:lnTo>
                    <a:lnTo>
                      <a:pt x="47" y="80"/>
                    </a:lnTo>
                    <a:lnTo>
                      <a:pt x="44" y="75"/>
                    </a:lnTo>
                    <a:lnTo>
                      <a:pt x="39" y="68"/>
                    </a:lnTo>
                    <a:lnTo>
                      <a:pt x="35" y="63"/>
                    </a:lnTo>
                    <a:lnTo>
                      <a:pt x="32" y="56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19" y="38"/>
                    </a:lnTo>
                    <a:lnTo>
                      <a:pt x="15" y="31"/>
                    </a:lnTo>
                    <a:lnTo>
                      <a:pt x="12" y="25"/>
                    </a:lnTo>
                    <a:lnTo>
                      <a:pt x="9" y="16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0" y="6"/>
                    </a:lnTo>
                    <a:lnTo>
                      <a:pt x="14" y="15"/>
                    </a:lnTo>
                    <a:lnTo>
                      <a:pt x="19" y="21"/>
                    </a:lnTo>
                    <a:lnTo>
                      <a:pt x="22" y="28"/>
                    </a:lnTo>
                    <a:lnTo>
                      <a:pt x="25" y="35"/>
                    </a:lnTo>
                    <a:lnTo>
                      <a:pt x="30" y="41"/>
                    </a:lnTo>
                    <a:lnTo>
                      <a:pt x="34" y="48"/>
                    </a:lnTo>
                    <a:lnTo>
                      <a:pt x="37" y="53"/>
                    </a:lnTo>
                    <a:lnTo>
                      <a:pt x="42" y="60"/>
                    </a:lnTo>
                    <a:lnTo>
                      <a:pt x="45" y="65"/>
                    </a:lnTo>
                    <a:lnTo>
                      <a:pt x="49" y="70"/>
                    </a:lnTo>
                    <a:lnTo>
                      <a:pt x="54" y="76"/>
                    </a:lnTo>
                    <a:lnTo>
                      <a:pt x="57" y="82"/>
                    </a:lnTo>
                    <a:lnTo>
                      <a:pt x="60" y="85"/>
                    </a:lnTo>
                    <a:lnTo>
                      <a:pt x="66" y="90"/>
                    </a:lnTo>
                    <a:lnTo>
                      <a:pt x="69" y="95"/>
                    </a:lnTo>
                    <a:lnTo>
                      <a:pt x="72" y="98"/>
                    </a:lnTo>
                    <a:lnTo>
                      <a:pt x="76" y="102"/>
                    </a:lnTo>
                    <a:lnTo>
                      <a:pt x="81" y="105"/>
                    </a:lnTo>
                    <a:lnTo>
                      <a:pt x="84" y="108"/>
                    </a:lnTo>
                    <a:lnTo>
                      <a:pt x="87" y="112"/>
                    </a:lnTo>
                    <a:lnTo>
                      <a:pt x="91" y="115"/>
                    </a:lnTo>
                    <a:lnTo>
                      <a:pt x="92" y="117"/>
                    </a:lnTo>
                    <a:lnTo>
                      <a:pt x="96" y="118"/>
                    </a:lnTo>
                    <a:lnTo>
                      <a:pt x="99" y="120"/>
                    </a:lnTo>
                    <a:lnTo>
                      <a:pt x="102" y="122"/>
                    </a:lnTo>
                    <a:lnTo>
                      <a:pt x="104" y="122"/>
                    </a:lnTo>
                    <a:lnTo>
                      <a:pt x="107" y="123"/>
                    </a:lnTo>
                    <a:lnTo>
                      <a:pt x="109" y="123"/>
                    </a:lnTo>
                    <a:lnTo>
                      <a:pt x="111" y="123"/>
                    </a:lnTo>
                    <a:lnTo>
                      <a:pt x="112" y="123"/>
                    </a:lnTo>
                    <a:lnTo>
                      <a:pt x="114" y="122"/>
                    </a:lnTo>
                    <a:lnTo>
                      <a:pt x="117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5" name="Freeform 344"/>
              <p:cNvSpPr>
                <a:spLocks/>
              </p:cNvSpPr>
              <p:nvPr/>
            </p:nvSpPr>
            <p:spPr bwMode="auto">
              <a:xfrm>
                <a:off x="2323" y="2555"/>
                <a:ext cx="24" cy="8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15"/>
                  </a:cxn>
                  <a:cxn ang="0">
                    <a:pos x="20" y="28"/>
                  </a:cxn>
                  <a:cxn ang="0">
                    <a:pos x="27" y="43"/>
                  </a:cxn>
                  <a:cxn ang="0">
                    <a:pos x="32" y="57"/>
                  </a:cxn>
                  <a:cxn ang="0">
                    <a:pos x="37" y="70"/>
                  </a:cxn>
                  <a:cxn ang="0">
                    <a:pos x="40" y="83"/>
                  </a:cxn>
                  <a:cxn ang="0">
                    <a:pos x="44" y="95"/>
                  </a:cxn>
                  <a:cxn ang="0">
                    <a:pos x="45" y="107"/>
                  </a:cxn>
                  <a:cxn ang="0">
                    <a:pos x="47" y="117"/>
                  </a:cxn>
                  <a:cxn ang="0">
                    <a:pos x="49" y="127"/>
                  </a:cxn>
                  <a:cxn ang="0">
                    <a:pos x="49" y="137"/>
                  </a:cxn>
                  <a:cxn ang="0">
                    <a:pos x="49" y="144"/>
                  </a:cxn>
                  <a:cxn ang="0">
                    <a:pos x="47" y="152"/>
                  </a:cxn>
                  <a:cxn ang="0">
                    <a:pos x="44" y="157"/>
                  </a:cxn>
                  <a:cxn ang="0">
                    <a:pos x="40" y="162"/>
                  </a:cxn>
                  <a:cxn ang="0">
                    <a:pos x="35" y="165"/>
                  </a:cxn>
                  <a:cxn ang="0">
                    <a:pos x="34" y="159"/>
                  </a:cxn>
                  <a:cxn ang="0">
                    <a:pos x="37" y="155"/>
                  </a:cxn>
                  <a:cxn ang="0">
                    <a:pos x="39" y="152"/>
                  </a:cxn>
                  <a:cxn ang="0">
                    <a:pos x="40" y="147"/>
                  </a:cxn>
                  <a:cxn ang="0">
                    <a:pos x="42" y="140"/>
                  </a:cxn>
                  <a:cxn ang="0">
                    <a:pos x="42" y="132"/>
                  </a:cxn>
                  <a:cxn ang="0">
                    <a:pos x="40" y="124"/>
                  </a:cxn>
                  <a:cxn ang="0">
                    <a:pos x="40" y="113"/>
                  </a:cxn>
                  <a:cxn ang="0">
                    <a:pos x="37" y="102"/>
                  </a:cxn>
                  <a:cxn ang="0">
                    <a:pos x="35" y="92"/>
                  </a:cxn>
                  <a:cxn ang="0">
                    <a:pos x="32" y="78"/>
                  </a:cxn>
                  <a:cxn ang="0">
                    <a:pos x="27" y="65"/>
                  </a:cxn>
                  <a:cxn ang="0">
                    <a:pos x="22" y="53"/>
                  </a:cxn>
                  <a:cxn ang="0">
                    <a:pos x="17" y="38"/>
                  </a:cxn>
                  <a:cxn ang="0">
                    <a:pos x="10" y="25"/>
                  </a:cxn>
                  <a:cxn ang="0">
                    <a:pos x="4" y="10"/>
                  </a:cxn>
                  <a:cxn ang="0">
                    <a:pos x="7" y="0"/>
                  </a:cxn>
                </a:cxnLst>
                <a:rect l="0" t="0" r="r" b="b"/>
                <a:pathLst>
                  <a:path w="49" h="165">
                    <a:moveTo>
                      <a:pt x="7" y="0"/>
                    </a:moveTo>
                    <a:lnTo>
                      <a:pt x="7" y="0"/>
                    </a:lnTo>
                    <a:lnTo>
                      <a:pt x="10" y="7"/>
                    </a:lnTo>
                    <a:lnTo>
                      <a:pt x="14" y="15"/>
                    </a:lnTo>
                    <a:lnTo>
                      <a:pt x="17" y="22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3"/>
                    </a:lnTo>
                    <a:lnTo>
                      <a:pt x="29" y="50"/>
                    </a:lnTo>
                    <a:lnTo>
                      <a:pt x="32" y="57"/>
                    </a:lnTo>
                    <a:lnTo>
                      <a:pt x="34" y="63"/>
                    </a:lnTo>
                    <a:lnTo>
                      <a:pt x="37" y="70"/>
                    </a:lnTo>
                    <a:lnTo>
                      <a:pt x="39" y="77"/>
                    </a:lnTo>
                    <a:lnTo>
                      <a:pt x="40" y="83"/>
                    </a:lnTo>
                    <a:lnTo>
                      <a:pt x="42" y="90"/>
                    </a:lnTo>
                    <a:lnTo>
                      <a:pt x="44" y="95"/>
                    </a:lnTo>
                    <a:lnTo>
                      <a:pt x="45" y="102"/>
                    </a:lnTo>
                    <a:lnTo>
                      <a:pt x="45" y="107"/>
                    </a:lnTo>
                    <a:lnTo>
                      <a:pt x="47" y="112"/>
                    </a:lnTo>
                    <a:lnTo>
                      <a:pt x="47" y="117"/>
                    </a:lnTo>
                    <a:lnTo>
                      <a:pt x="49" y="122"/>
                    </a:lnTo>
                    <a:lnTo>
                      <a:pt x="49" y="127"/>
                    </a:lnTo>
                    <a:lnTo>
                      <a:pt x="49" y="132"/>
                    </a:lnTo>
                    <a:lnTo>
                      <a:pt x="49" y="137"/>
                    </a:lnTo>
                    <a:lnTo>
                      <a:pt x="49" y="140"/>
                    </a:lnTo>
                    <a:lnTo>
                      <a:pt x="49" y="144"/>
                    </a:lnTo>
                    <a:lnTo>
                      <a:pt x="47" y="149"/>
                    </a:lnTo>
                    <a:lnTo>
                      <a:pt x="47" y="152"/>
                    </a:lnTo>
                    <a:lnTo>
                      <a:pt x="45" y="154"/>
                    </a:lnTo>
                    <a:lnTo>
                      <a:pt x="44" y="157"/>
                    </a:lnTo>
                    <a:lnTo>
                      <a:pt x="42" y="160"/>
                    </a:lnTo>
                    <a:lnTo>
                      <a:pt x="40" y="162"/>
                    </a:lnTo>
                    <a:lnTo>
                      <a:pt x="39" y="164"/>
                    </a:lnTo>
                    <a:lnTo>
                      <a:pt x="35" y="165"/>
                    </a:lnTo>
                    <a:lnTo>
                      <a:pt x="32" y="159"/>
                    </a:lnTo>
                    <a:lnTo>
                      <a:pt x="34" y="159"/>
                    </a:lnTo>
                    <a:lnTo>
                      <a:pt x="35" y="157"/>
                    </a:lnTo>
                    <a:lnTo>
                      <a:pt x="37" y="155"/>
                    </a:lnTo>
                    <a:lnTo>
                      <a:pt x="39" y="154"/>
                    </a:lnTo>
                    <a:lnTo>
                      <a:pt x="39" y="152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0" y="144"/>
                    </a:lnTo>
                    <a:lnTo>
                      <a:pt x="42" y="140"/>
                    </a:lnTo>
                    <a:lnTo>
                      <a:pt x="42" y="137"/>
                    </a:lnTo>
                    <a:lnTo>
                      <a:pt x="42" y="132"/>
                    </a:lnTo>
                    <a:lnTo>
                      <a:pt x="42" y="129"/>
                    </a:lnTo>
                    <a:lnTo>
                      <a:pt x="40" y="124"/>
                    </a:lnTo>
                    <a:lnTo>
                      <a:pt x="40" y="119"/>
                    </a:lnTo>
                    <a:lnTo>
                      <a:pt x="40" y="113"/>
                    </a:lnTo>
                    <a:lnTo>
                      <a:pt x="39" y="108"/>
                    </a:lnTo>
                    <a:lnTo>
                      <a:pt x="37" y="102"/>
                    </a:lnTo>
                    <a:lnTo>
                      <a:pt x="37" y="97"/>
                    </a:lnTo>
                    <a:lnTo>
                      <a:pt x="35" y="92"/>
                    </a:lnTo>
                    <a:lnTo>
                      <a:pt x="34" y="85"/>
                    </a:lnTo>
                    <a:lnTo>
                      <a:pt x="32" y="78"/>
                    </a:lnTo>
                    <a:lnTo>
                      <a:pt x="29" y="72"/>
                    </a:lnTo>
                    <a:lnTo>
                      <a:pt x="27" y="65"/>
                    </a:lnTo>
                    <a:lnTo>
                      <a:pt x="25" y="60"/>
                    </a:lnTo>
                    <a:lnTo>
                      <a:pt x="22" y="53"/>
                    </a:lnTo>
                    <a:lnTo>
                      <a:pt x="20" y="45"/>
                    </a:lnTo>
                    <a:lnTo>
                      <a:pt x="17" y="38"/>
                    </a:lnTo>
                    <a:lnTo>
                      <a:pt x="14" y="32"/>
                    </a:lnTo>
                    <a:lnTo>
                      <a:pt x="10" y="25"/>
                    </a:lnTo>
                    <a:lnTo>
                      <a:pt x="7" y="17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Freeform 345"/>
              <p:cNvSpPr>
                <a:spLocks/>
              </p:cNvSpPr>
              <p:nvPr/>
            </p:nvSpPr>
            <p:spPr bwMode="auto">
              <a:xfrm>
                <a:off x="2268" y="2491"/>
                <a:ext cx="58" cy="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5" y="5"/>
                  </a:cxn>
                  <a:cxn ang="0">
                    <a:pos x="32" y="10"/>
                  </a:cxn>
                  <a:cxn ang="0">
                    <a:pos x="38" y="17"/>
                  </a:cxn>
                  <a:cxn ang="0">
                    <a:pos x="47" y="23"/>
                  </a:cxn>
                  <a:cxn ang="0">
                    <a:pos x="53" y="32"/>
                  </a:cxn>
                  <a:cxn ang="0">
                    <a:pos x="62" y="40"/>
                  </a:cxn>
                  <a:cxn ang="0">
                    <a:pos x="70" y="50"/>
                  </a:cxn>
                  <a:cxn ang="0">
                    <a:pos x="78" y="62"/>
                  </a:cxn>
                  <a:cxn ang="0">
                    <a:pos x="85" y="73"/>
                  </a:cxn>
                  <a:cxn ang="0">
                    <a:pos x="94" y="85"/>
                  </a:cxn>
                  <a:cxn ang="0">
                    <a:pos x="102" y="98"/>
                  </a:cxn>
                  <a:cxn ang="0">
                    <a:pos x="109" y="113"/>
                  </a:cxn>
                  <a:cxn ang="0">
                    <a:pos x="117" y="127"/>
                  </a:cxn>
                  <a:cxn ang="0">
                    <a:pos x="107" y="124"/>
                  </a:cxn>
                  <a:cxn ang="0">
                    <a:pos x="99" y="108"/>
                  </a:cxn>
                  <a:cxn ang="0">
                    <a:pos x="92" y="95"/>
                  </a:cxn>
                  <a:cxn ang="0">
                    <a:pos x="83" y="82"/>
                  </a:cxn>
                  <a:cxn ang="0">
                    <a:pos x="75" y="70"/>
                  </a:cxn>
                  <a:cxn ang="0">
                    <a:pos x="68" y="60"/>
                  </a:cxn>
                  <a:cxn ang="0">
                    <a:pos x="60" y="48"/>
                  </a:cxn>
                  <a:cxn ang="0">
                    <a:pos x="52" y="40"/>
                  </a:cxn>
                  <a:cxn ang="0">
                    <a:pos x="45" y="32"/>
                  </a:cxn>
                  <a:cxn ang="0">
                    <a:pos x="37" y="23"/>
                  </a:cxn>
                  <a:cxn ang="0">
                    <a:pos x="30" y="18"/>
                  </a:cxn>
                  <a:cxn ang="0">
                    <a:pos x="23" y="13"/>
                  </a:cxn>
                  <a:cxn ang="0">
                    <a:pos x="18" y="10"/>
                  </a:cxn>
                  <a:cxn ang="0">
                    <a:pos x="13" y="8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0" y="2"/>
                  </a:cxn>
                </a:cxnLst>
                <a:rect l="0" t="0" r="r" b="b"/>
                <a:pathLst>
                  <a:path w="117" h="130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8" y="8"/>
                    </a:lnTo>
                    <a:lnTo>
                      <a:pt x="32" y="10"/>
                    </a:lnTo>
                    <a:lnTo>
                      <a:pt x="35" y="13"/>
                    </a:lnTo>
                    <a:lnTo>
                      <a:pt x="38" y="17"/>
                    </a:lnTo>
                    <a:lnTo>
                      <a:pt x="43" y="20"/>
                    </a:lnTo>
                    <a:lnTo>
                      <a:pt x="47" y="23"/>
                    </a:lnTo>
                    <a:lnTo>
                      <a:pt x="50" y="27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40"/>
                    </a:lnTo>
                    <a:lnTo>
                      <a:pt x="65" y="45"/>
                    </a:lnTo>
                    <a:lnTo>
                      <a:pt x="70" y="50"/>
                    </a:lnTo>
                    <a:lnTo>
                      <a:pt x="73" y="55"/>
                    </a:lnTo>
                    <a:lnTo>
                      <a:pt x="78" y="62"/>
                    </a:lnTo>
                    <a:lnTo>
                      <a:pt x="82" y="67"/>
                    </a:lnTo>
                    <a:lnTo>
                      <a:pt x="85" y="73"/>
                    </a:lnTo>
                    <a:lnTo>
                      <a:pt x="90" y="78"/>
                    </a:lnTo>
                    <a:lnTo>
                      <a:pt x="94" y="85"/>
                    </a:lnTo>
                    <a:lnTo>
                      <a:pt x="99" y="92"/>
                    </a:lnTo>
                    <a:lnTo>
                      <a:pt x="102" y="98"/>
                    </a:lnTo>
                    <a:lnTo>
                      <a:pt x="105" y="105"/>
                    </a:lnTo>
                    <a:lnTo>
                      <a:pt x="109" y="113"/>
                    </a:lnTo>
                    <a:lnTo>
                      <a:pt x="114" y="120"/>
                    </a:lnTo>
                    <a:lnTo>
                      <a:pt x="117" y="127"/>
                    </a:lnTo>
                    <a:lnTo>
                      <a:pt x="110" y="130"/>
                    </a:lnTo>
                    <a:lnTo>
                      <a:pt x="107" y="124"/>
                    </a:lnTo>
                    <a:lnTo>
                      <a:pt x="104" y="115"/>
                    </a:lnTo>
                    <a:lnTo>
                      <a:pt x="99" y="108"/>
                    </a:lnTo>
                    <a:lnTo>
                      <a:pt x="95" y="102"/>
                    </a:lnTo>
                    <a:lnTo>
                      <a:pt x="92" y="95"/>
                    </a:lnTo>
                    <a:lnTo>
                      <a:pt x="87" y="88"/>
                    </a:lnTo>
                    <a:lnTo>
                      <a:pt x="83" y="82"/>
                    </a:lnTo>
                    <a:lnTo>
                      <a:pt x="80" y="77"/>
                    </a:lnTo>
                    <a:lnTo>
                      <a:pt x="75" y="70"/>
                    </a:lnTo>
                    <a:lnTo>
                      <a:pt x="72" y="65"/>
                    </a:lnTo>
                    <a:lnTo>
                      <a:pt x="68" y="60"/>
                    </a:lnTo>
                    <a:lnTo>
                      <a:pt x="63" y="53"/>
                    </a:lnTo>
                    <a:lnTo>
                      <a:pt x="60" y="48"/>
                    </a:lnTo>
                    <a:lnTo>
                      <a:pt x="57" y="45"/>
                    </a:lnTo>
                    <a:lnTo>
                      <a:pt x="52" y="40"/>
                    </a:lnTo>
                    <a:lnTo>
                      <a:pt x="48" y="35"/>
                    </a:lnTo>
                    <a:lnTo>
                      <a:pt x="45" y="32"/>
                    </a:lnTo>
                    <a:lnTo>
                      <a:pt x="42" y="28"/>
                    </a:lnTo>
                    <a:lnTo>
                      <a:pt x="37" y="23"/>
                    </a:lnTo>
                    <a:lnTo>
                      <a:pt x="33" y="22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2" y="12"/>
                    </a:lnTo>
                    <a:lnTo>
                      <a:pt x="18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Freeform 346"/>
              <p:cNvSpPr>
                <a:spLocks/>
              </p:cNvSpPr>
              <p:nvPr/>
            </p:nvSpPr>
            <p:spPr bwMode="auto">
              <a:xfrm>
                <a:off x="2268" y="2492"/>
                <a:ext cx="50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5" y="1"/>
                  </a:cxn>
                  <a:cxn ang="0">
                    <a:pos x="20" y="3"/>
                  </a:cxn>
                  <a:cxn ang="0">
                    <a:pos x="27" y="6"/>
                  </a:cxn>
                  <a:cxn ang="0">
                    <a:pos x="32" y="11"/>
                  </a:cxn>
                  <a:cxn ang="0">
                    <a:pos x="38" y="16"/>
                  </a:cxn>
                  <a:cxn ang="0">
                    <a:pos x="45" y="21"/>
                  </a:cxn>
                  <a:cxn ang="0">
                    <a:pos x="52" y="28"/>
                  </a:cxn>
                  <a:cxn ang="0">
                    <a:pos x="58" y="36"/>
                  </a:cxn>
                  <a:cxn ang="0">
                    <a:pos x="65" y="45"/>
                  </a:cxn>
                  <a:cxn ang="0">
                    <a:pos x="72" y="53"/>
                  </a:cxn>
                  <a:cxn ang="0">
                    <a:pos x="78" y="63"/>
                  </a:cxn>
                  <a:cxn ang="0">
                    <a:pos x="87" y="73"/>
                  </a:cxn>
                  <a:cxn ang="0">
                    <a:pos x="94" y="85"/>
                  </a:cxn>
                  <a:cxn ang="0">
                    <a:pos x="100" y="96"/>
                  </a:cxn>
                  <a:cxn ang="0">
                    <a:pos x="94" y="93"/>
                  </a:cxn>
                  <a:cxn ang="0">
                    <a:pos x="87" y="81"/>
                  </a:cxn>
                  <a:cxn ang="0">
                    <a:pos x="78" y="71"/>
                  </a:cxn>
                  <a:cxn ang="0">
                    <a:pos x="72" y="61"/>
                  </a:cxn>
                  <a:cxn ang="0">
                    <a:pos x="65" y="51"/>
                  </a:cxn>
                  <a:cxn ang="0">
                    <a:pos x="58" y="43"/>
                  </a:cxn>
                  <a:cxn ang="0">
                    <a:pos x="52" y="35"/>
                  </a:cxn>
                  <a:cxn ang="0">
                    <a:pos x="45" y="28"/>
                  </a:cxn>
                  <a:cxn ang="0">
                    <a:pos x="38" y="21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2" y="8"/>
                  </a:cxn>
                  <a:cxn ang="0">
                    <a:pos x="15" y="6"/>
                  </a:cxn>
                  <a:cxn ang="0">
                    <a:pos x="12" y="5"/>
                  </a:cxn>
                  <a:cxn ang="0">
                    <a:pos x="7" y="3"/>
                  </a:cxn>
                  <a:cxn ang="0">
                    <a:pos x="3" y="5"/>
                  </a:cxn>
                  <a:cxn ang="0">
                    <a:pos x="0" y="1"/>
                  </a:cxn>
                </a:cxnLst>
                <a:rect l="0" t="0" r="r" b="b"/>
                <a:pathLst>
                  <a:path w="100" h="98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2" y="11"/>
                    </a:lnTo>
                    <a:lnTo>
                      <a:pt x="35" y="13"/>
                    </a:lnTo>
                    <a:lnTo>
                      <a:pt x="38" y="16"/>
                    </a:lnTo>
                    <a:lnTo>
                      <a:pt x="42" y="20"/>
                    </a:lnTo>
                    <a:lnTo>
                      <a:pt x="45" y="21"/>
                    </a:lnTo>
                    <a:lnTo>
                      <a:pt x="48" y="25"/>
                    </a:lnTo>
                    <a:lnTo>
                      <a:pt x="52" y="28"/>
                    </a:lnTo>
                    <a:lnTo>
                      <a:pt x="55" y="33"/>
                    </a:lnTo>
                    <a:lnTo>
                      <a:pt x="58" y="36"/>
                    </a:lnTo>
                    <a:lnTo>
                      <a:pt x="62" y="40"/>
                    </a:lnTo>
                    <a:lnTo>
                      <a:pt x="65" y="45"/>
                    </a:lnTo>
                    <a:lnTo>
                      <a:pt x="68" y="50"/>
                    </a:lnTo>
                    <a:lnTo>
                      <a:pt x="72" y="53"/>
                    </a:lnTo>
                    <a:lnTo>
                      <a:pt x="75" y="58"/>
                    </a:lnTo>
                    <a:lnTo>
                      <a:pt x="78" y="63"/>
                    </a:lnTo>
                    <a:lnTo>
                      <a:pt x="83" y="68"/>
                    </a:lnTo>
                    <a:lnTo>
                      <a:pt x="87" y="73"/>
                    </a:lnTo>
                    <a:lnTo>
                      <a:pt x="90" y="80"/>
                    </a:lnTo>
                    <a:lnTo>
                      <a:pt x="94" y="85"/>
                    </a:lnTo>
                    <a:lnTo>
                      <a:pt x="97" y="90"/>
                    </a:lnTo>
                    <a:lnTo>
                      <a:pt x="100" y="96"/>
                    </a:lnTo>
                    <a:lnTo>
                      <a:pt x="97" y="98"/>
                    </a:lnTo>
                    <a:lnTo>
                      <a:pt x="94" y="93"/>
                    </a:lnTo>
                    <a:lnTo>
                      <a:pt x="90" y="86"/>
                    </a:lnTo>
                    <a:lnTo>
                      <a:pt x="87" y="81"/>
                    </a:lnTo>
                    <a:lnTo>
                      <a:pt x="82" y="76"/>
                    </a:lnTo>
                    <a:lnTo>
                      <a:pt x="78" y="71"/>
                    </a:lnTo>
                    <a:lnTo>
                      <a:pt x="75" y="66"/>
                    </a:lnTo>
                    <a:lnTo>
                      <a:pt x="72" y="61"/>
                    </a:lnTo>
                    <a:lnTo>
                      <a:pt x="68" y="56"/>
                    </a:lnTo>
                    <a:lnTo>
                      <a:pt x="65" y="51"/>
                    </a:lnTo>
                    <a:lnTo>
                      <a:pt x="62" y="46"/>
                    </a:lnTo>
                    <a:lnTo>
                      <a:pt x="58" y="43"/>
                    </a:lnTo>
                    <a:lnTo>
                      <a:pt x="55" y="40"/>
                    </a:lnTo>
                    <a:lnTo>
                      <a:pt x="52" y="35"/>
                    </a:lnTo>
                    <a:lnTo>
                      <a:pt x="48" y="31"/>
                    </a:lnTo>
                    <a:lnTo>
                      <a:pt x="45" y="28"/>
                    </a:lnTo>
                    <a:lnTo>
                      <a:pt x="42" y="25"/>
                    </a:lnTo>
                    <a:lnTo>
                      <a:pt x="38" y="21"/>
                    </a:lnTo>
                    <a:lnTo>
                      <a:pt x="35" y="20"/>
                    </a:lnTo>
                    <a:lnTo>
                      <a:pt x="32" y="16"/>
                    </a:lnTo>
                    <a:lnTo>
                      <a:pt x="30" y="15"/>
                    </a:lnTo>
                    <a:lnTo>
                      <a:pt x="27" y="11"/>
                    </a:lnTo>
                    <a:lnTo>
                      <a:pt x="23" y="10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" name="Freeform 347"/>
              <p:cNvSpPr>
                <a:spLocks/>
              </p:cNvSpPr>
              <p:nvPr/>
            </p:nvSpPr>
            <p:spPr bwMode="auto">
              <a:xfrm>
                <a:off x="2262" y="2493"/>
                <a:ext cx="23" cy="81"/>
              </a:xfrm>
              <a:custGeom>
                <a:avLst/>
                <a:gdLst/>
                <a:ahLst/>
                <a:cxnLst>
                  <a:cxn ang="0">
                    <a:pos x="42" y="162"/>
                  </a:cxn>
                  <a:cxn ang="0">
                    <a:pos x="34" y="147"/>
                  </a:cxn>
                  <a:cxn ang="0">
                    <a:pos x="29" y="134"/>
                  </a:cxn>
                  <a:cxn ang="0">
                    <a:pos x="22" y="119"/>
                  </a:cxn>
                  <a:cxn ang="0">
                    <a:pos x="17" y="105"/>
                  </a:cxn>
                  <a:cxn ang="0">
                    <a:pos x="12" y="92"/>
                  </a:cxn>
                  <a:cxn ang="0">
                    <a:pos x="9" y="80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2" y="45"/>
                  </a:cxn>
                  <a:cxn ang="0">
                    <a:pos x="0" y="3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7" y="12"/>
                  </a:cxn>
                  <a:cxn ang="0">
                    <a:pos x="5" y="17"/>
                  </a:cxn>
                  <a:cxn ang="0">
                    <a:pos x="5" y="24"/>
                  </a:cxn>
                  <a:cxn ang="0">
                    <a:pos x="5" y="32"/>
                  </a:cxn>
                  <a:cxn ang="0">
                    <a:pos x="5" y="40"/>
                  </a:cxn>
                  <a:cxn ang="0">
                    <a:pos x="7" y="50"/>
                  </a:cxn>
                  <a:cxn ang="0">
                    <a:pos x="9" y="62"/>
                  </a:cxn>
                  <a:cxn ang="0">
                    <a:pos x="12" y="72"/>
                  </a:cxn>
                  <a:cxn ang="0">
                    <a:pos x="15" y="85"/>
                  </a:cxn>
                  <a:cxn ang="0">
                    <a:pos x="19" y="97"/>
                  </a:cxn>
                  <a:cxn ang="0">
                    <a:pos x="24" y="110"/>
                  </a:cxn>
                  <a:cxn ang="0">
                    <a:pos x="29" y="126"/>
                  </a:cxn>
                  <a:cxn ang="0">
                    <a:pos x="35" y="139"/>
                  </a:cxn>
                  <a:cxn ang="0">
                    <a:pos x="42" y="154"/>
                  </a:cxn>
                  <a:cxn ang="0">
                    <a:pos x="42" y="162"/>
                  </a:cxn>
                </a:cxnLst>
                <a:rect l="0" t="0" r="r" b="b"/>
                <a:pathLst>
                  <a:path w="45" h="162">
                    <a:moveTo>
                      <a:pt x="42" y="162"/>
                    </a:moveTo>
                    <a:lnTo>
                      <a:pt x="42" y="162"/>
                    </a:lnTo>
                    <a:lnTo>
                      <a:pt x="39" y="156"/>
                    </a:lnTo>
                    <a:lnTo>
                      <a:pt x="34" y="147"/>
                    </a:lnTo>
                    <a:lnTo>
                      <a:pt x="30" y="141"/>
                    </a:lnTo>
                    <a:lnTo>
                      <a:pt x="29" y="134"/>
                    </a:lnTo>
                    <a:lnTo>
                      <a:pt x="25" y="126"/>
                    </a:lnTo>
                    <a:lnTo>
                      <a:pt x="22" y="119"/>
                    </a:lnTo>
                    <a:lnTo>
                      <a:pt x="20" y="112"/>
                    </a:lnTo>
                    <a:lnTo>
                      <a:pt x="17" y="105"/>
                    </a:lnTo>
                    <a:lnTo>
                      <a:pt x="15" y="99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9" y="80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4" y="62"/>
                    </a:lnTo>
                    <a:lnTo>
                      <a:pt x="4" y="57"/>
                    </a:lnTo>
                    <a:lnTo>
                      <a:pt x="2" y="52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7" y="50"/>
                    </a:lnTo>
                    <a:lnTo>
                      <a:pt x="7" y="55"/>
                    </a:lnTo>
                    <a:lnTo>
                      <a:pt x="9" y="62"/>
                    </a:lnTo>
                    <a:lnTo>
                      <a:pt x="10" y="67"/>
                    </a:lnTo>
                    <a:lnTo>
                      <a:pt x="12" y="72"/>
                    </a:lnTo>
                    <a:lnTo>
                      <a:pt x="14" y="79"/>
                    </a:lnTo>
                    <a:lnTo>
                      <a:pt x="15" y="85"/>
                    </a:lnTo>
                    <a:lnTo>
                      <a:pt x="17" y="92"/>
                    </a:lnTo>
                    <a:lnTo>
                      <a:pt x="19" y="97"/>
                    </a:lnTo>
                    <a:lnTo>
                      <a:pt x="20" y="104"/>
                    </a:lnTo>
                    <a:lnTo>
                      <a:pt x="24" y="110"/>
                    </a:lnTo>
                    <a:lnTo>
                      <a:pt x="27" y="117"/>
                    </a:lnTo>
                    <a:lnTo>
                      <a:pt x="29" y="126"/>
                    </a:lnTo>
                    <a:lnTo>
                      <a:pt x="32" y="132"/>
                    </a:lnTo>
                    <a:lnTo>
                      <a:pt x="35" y="139"/>
                    </a:lnTo>
                    <a:lnTo>
                      <a:pt x="39" y="146"/>
                    </a:lnTo>
                    <a:lnTo>
                      <a:pt x="42" y="154"/>
                    </a:lnTo>
                    <a:lnTo>
                      <a:pt x="45" y="161"/>
                    </a:lnTo>
                    <a:lnTo>
                      <a:pt x="42" y="162"/>
                    </a:lnTo>
                    <a:close/>
                  </a:path>
                </a:pathLst>
              </a:custGeom>
              <a:solidFill>
                <a:srgbClr val="32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9" name="Freeform 348"/>
              <p:cNvSpPr>
                <a:spLocks/>
              </p:cNvSpPr>
              <p:nvPr/>
            </p:nvSpPr>
            <p:spPr bwMode="auto">
              <a:xfrm>
                <a:off x="2283" y="2573"/>
                <a:ext cx="58" cy="65"/>
              </a:xfrm>
              <a:custGeom>
                <a:avLst/>
                <a:gdLst/>
                <a:ahLst/>
                <a:cxnLst>
                  <a:cxn ang="0">
                    <a:pos x="115" y="127"/>
                  </a:cxn>
                  <a:cxn ang="0">
                    <a:pos x="110" y="128"/>
                  </a:cxn>
                  <a:cxn ang="0">
                    <a:pos x="104" y="128"/>
                  </a:cxn>
                  <a:cxn ang="0">
                    <a:pos x="99" y="127"/>
                  </a:cxn>
                  <a:cxn ang="0">
                    <a:pos x="92" y="123"/>
                  </a:cxn>
                  <a:cxn ang="0">
                    <a:pos x="85" y="118"/>
                  </a:cxn>
                  <a:cxn ang="0">
                    <a:pos x="79" y="113"/>
                  </a:cxn>
                  <a:cxn ang="0">
                    <a:pos x="70" y="107"/>
                  </a:cxn>
                  <a:cxn ang="0">
                    <a:pos x="64" y="98"/>
                  </a:cxn>
                  <a:cxn ang="0">
                    <a:pos x="55" y="88"/>
                  </a:cxn>
                  <a:cxn ang="0">
                    <a:pos x="47" y="78"/>
                  </a:cxn>
                  <a:cxn ang="0">
                    <a:pos x="38" y="68"/>
                  </a:cxn>
                  <a:cxn ang="0">
                    <a:pos x="32" y="56"/>
                  </a:cxn>
                  <a:cxn ang="0">
                    <a:pos x="23" y="43"/>
                  </a:cxn>
                  <a:cxn ang="0">
                    <a:pos x="15" y="30"/>
                  </a:cxn>
                  <a:cxn ang="0">
                    <a:pos x="8" y="16"/>
                  </a:cxn>
                  <a:cxn ang="0">
                    <a:pos x="0" y="1"/>
                  </a:cxn>
                  <a:cxn ang="0">
                    <a:pos x="8" y="6"/>
                  </a:cxn>
                  <a:cxn ang="0">
                    <a:pos x="15" y="21"/>
                  </a:cxn>
                  <a:cxn ang="0">
                    <a:pos x="23" y="35"/>
                  </a:cxn>
                  <a:cxn ang="0">
                    <a:pos x="30" y="48"/>
                  </a:cxn>
                  <a:cxn ang="0">
                    <a:pos x="38" y="60"/>
                  </a:cxn>
                  <a:cxn ang="0">
                    <a:pos x="47" y="71"/>
                  </a:cxn>
                  <a:cxn ang="0">
                    <a:pos x="55" y="82"/>
                  </a:cxn>
                  <a:cxn ang="0">
                    <a:pos x="62" y="90"/>
                  </a:cxn>
                  <a:cxn ang="0">
                    <a:pos x="70" y="100"/>
                  </a:cxn>
                  <a:cxn ang="0">
                    <a:pos x="77" y="107"/>
                  </a:cxn>
                  <a:cxn ang="0">
                    <a:pos x="84" y="113"/>
                  </a:cxn>
                  <a:cxn ang="0">
                    <a:pos x="90" y="117"/>
                  </a:cxn>
                  <a:cxn ang="0">
                    <a:pos x="97" y="122"/>
                  </a:cxn>
                  <a:cxn ang="0">
                    <a:pos x="102" y="123"/>
                  </a:cxn>
                  <a:cxn ang="0">
                    <a:pos x="107" y="125"/>
                  </a:cxn>
                  <a:cxn ang="0">
                    <a:pos x="112" y="123"/>
                  </a:cxn>
                  <a:cxn ang="0">
                    <a:pos x="115" y="127"/>
                  </a:cxn>
                </a:cxnLst>
                <a:rect l="0" t="0" r="r" b="b"/>
                <a:pathLst>
                  <a:path w="115" h="128">
                    <a:moveTo>
                      <a:pt x="115" y="127"/>
                    </a:moveTo>
                    <a:lnTo>
                      <a:pt x="115" y="127"/>
                    </a:lnTo>
                    <a:lnTo>
                      <a:pt x="112" y="128"/>
                    </a:lnTo>
                    <a:lnTo>
                      <a:pt x="110" y="128"/>
                    </a:lnTo>
                    <a:lnTo>
                      <a:pt x="107" y="128"/>
                    </a:lnTo>
                    <a:lnTo>
                      <a:pt x="104" y="128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5" y="125"/>
                    </a:lnTo>
                    <a:lnTo>
                      <a:pt x="92" y="123"/>
                    </a:lnTo>
                    <a:lnTo>
                      <a:pt x="89" y="120"/>
                    </a:lnTo>
                    <a:lnTo>
                      <a:pt x="85" y="118"/>
                    </a:lnTo>
                    <a:lnTo>
                      <a:pt x="82" y="115"/>
                    </a:lnTo>
                    <a:lnTo>
                      <a:pt x="79" y="113"/>
                    </a:lnTo>
                    <a:lnTo>
                      <a:pt x="74" y="110"/>
                    </a:lnTo>
                    <a:lnTo>
                      <a:pt x="70" y="107"/>
                    </a:lnTo>
                    <a:lnTo>
                      <a:pt x="67" y="102"/>
                    </a:lnTo>
                    <a:lnTo>
                      <a:pt x="64" y="98"/>
                    </a:lnTo>
                    <a:lnTo>
                      <a:pt x="58" y="93"/>
                    </a:lnTo>
                    <a:lnTo>
                      <a:pt x="55" y="88"/>
                    </a:lnTo>
                    <a:lnTo>
                      <a:pt x="52" y="83"/>
                    </a:lnTo>
                    <a:lnTo>
                      <a:pt x="47" y="78"/>
                    </a:lnTo>
                    <a:lnTo>
                      <a:pt x="43" y="73"/>
                    </a:lnTo>
                    <a:lnTo>
                      <a:pt x="38" y="68"/>
                    </a:lnTo>
                    <a:lnTo>
                      <a:pt x="35" y="61"/>
                    </a:lnTo>
                    <a:lnTo>
                      <a:pt x="32" y="56"/>
                    </a:lnTo>
                    <a:lnTo>
                      <a:pt x="27" y="50"/>
                    </a:lnTo>
                    <a:lnTo>
                      <a:pt x="23" y="43"/>
                    </a:lnTo>
                    <a:lnTo>
                      <a:pt x="18" y="36"/>
                    </a:lnTo>
                    <a:lnTo>
                      <a:pt x="15" y="30"/>
                    </a:lnTo>
                    <a:lnTo>
                      <a:pt x="12" y="23"/>
                    </a:lnTo>
                    <a:lnTo>
                      <a:pt x="8" y="16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6"/>
                    </a:lnTo>
                    <a:lnTo>
                      <a:pt x="12" y="15"/>
                    </a:lnTo>
                    <a:lnTo>
                      <a:pt x="15" y="21"/>
                    </a:lnTo>
                    <a:lnTo>
                      <a:pt x="18" y="28"/>
                    </a:lnTo>
                    <a:lnTo>
                      <a:pt x="23" y="35"/>
                    </a:lnTo>
                    <a:lnTo>
                      <a:pt x="27" y="41"/>
                    </a:lnTo>
                    <a:lnTo>
                      <a:pt x="30" y="48"/>
                    </a:lnTo>
                    <a:lnTo>
                      <a:pt x="35" y="53"/>
                    </a:lnTo>
                    <a:lnTo>
                      <a:pt x="38" y="60"/>
                    </a:lnTo>
                    <a:lnTo>
                      <a:pt x="43" y="65"/>
                    </a:lnTo>
                    <a:lnTo>
                      <a:pt x="47" y="71"/>
                    </a:lnTo>
                    <a:lnTo>
                      <a:pt x="50" y="76"/>
                    </a:lnTo>
                    <a:lnTo>
                      <a:pt x="55" y="82"/>
                    </a:lnTo>
                    <a:lnTo>
                      <a:pt x="58" y="87"/>
                    </a:lnTo>
                    <a:lnTo>
                      <a:pt x="62" y="90"/>
                    </a:lnTo>
                    <a:lnTo>
                      <a:pt x="67" y="95"/>
                    </a:lnTo>
                    <a:lnTo>
                      <a:pt x="70" y="100"/>
                    </a:lnTo>
                    <a:lnTo>
                      <a:pt x="74" y="103"/>
                    </a:lnTo>
                    <a:lnTo>
                      <a:pt x="77" y="107"/>
                    </a:lnTo>
                    <a:lnTo>
                      <a:pt x="80" y="110"/>
                    </a:lnTo>
                    <a:lnTo>
                      <a:pt x="84" y="113"/>
                    </a:lnTo>
                    <a:lnTo>
                      <a:pt x="87" y="115"/>
                    </a:lnTo>
                    <a:lnTo>
                      <a:pt x="90" y="117"/>
                    </a:lnTo>
                    <a:lnTo>
                      <a:pt x="94" y="120"/>
                    </a:lnTo>
                    <a:lnTo>
                      <a:pt x="97" y="122"/>
                    </a:lnTo>
                    <a:lnTo>
                      <a:pt x="100" y="122"/>
                    </a:lnTo>
                    <a:lnTo>
                      <a:pt x="102" y="123"/>
                    </a:lnTo>
                    <a:lnTo>
                      <a:pt x="105" y="123"/>
                    </a:lnTo>
                    <a:lnTo>
                      <a:pt x="107" y="125"/>
                    </a:lnTo>
                    <a:lnTo>
                      <a:pt x="110" y="125"/>
                    </a:lnTo>
                    <a:lnTo>
                      <a:pt x="112" y="123"/>
                    </a:lnTo>
                    <a:lnTo>
                      <a:pt x="114" y="123"/>
                    </a:lnTo>
                    <a:lnTo>
                      <a:pt x="115" y="127"/>
                    </a:lnTo>
                    <a:close/>
                  </a:path>
                </a:pathLst>
              </a:custGeom>
              <a:solidFill>
                <a:srgbClr val="32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0" name="Freeform 349"/>
              <p:cNvSpPr>
                <a:spLocks/>
              </p:cNvSpPr>
              <p:nvPr/>
            </p:nvSpPr>
            <p:spPr bwMode="auto">
              <a:xfrm>
                <a:off x="2324" y="2555"/>
                <a:ext cx="22" cy="8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2" y="15"/>
                  </a:cxn>
                  <a:cxn ang="0">
                    <a:pos x="17" y="28"/>
                  </a:cxn>
                  <a:cxn ang="0">
                    <a:pos x="23" y="43"/>
                  </a:cxn>
                  <a:cxn ang="0">
                    <a:pos x="28" y="57"/>
                  </a:cxn>
                  <a:cxn ang="0">
                    <a:pos x="33" y="70"/>
                  </a:cxn>
                  <a:cxn ang="0">
                    <a:pos x="37" y="83"/>
                  </a:cxn>
                  <a:cxn ang="0">
                    <a:pos x="40" y="95"/>
                  </a:cxn>
                  <a:cxn ang="0">
                    <a:pos x="42" y="107"/>
                  </a:cxn>
                  <a:cxn ang="0">
                    <a:pos x="43" y="117"/>
                  </a:cxn>
                  <a:cxn ang="0">
                    <a:pos x="45" y="127"/>
                  </a:cxn>
                  <a:cxn ang="0">
                    <a:pos x="45" y="135"/>
                  </a:cxn>
                  <a:cxn ang="0">
                    <a:pos x="45" y="144"/>
                  </a:cxn>
                  <a:cxn ang="0">
                    <a:pos x="43" y="150"/>
                  </a:cxn>
                  <a:cxn ang="0">
                    <a:pos x="40" y="157"/>
                  </a:cxn>
                  <a:cxn ang="0">
                    <a:pos x="37" y="160"/>
                  </a:cxn>
                  <a:cxn ang="0">
                    <a:pos x="33" y="164"/>
                  </a:cxn>
                  <a:cxn ang="0">
                    <a:pos x="33" y="159"/>
                  </a:cxn>
                  <a:cxn ang="0">
                    <a:pos x="35" y="157"/>
                  </a:cxn>
                  <a:cxn ang="0">
                    <a:pos x="38" y="152"/>
                  </a:cxn>
                  <a:cxn ang="0">
                    <a:pos x="40" y="147"/>
                  </a:cxn>
                  <a:cxn ang="0">
                    <a:pos x="40" y="140"/>
                  </a:cxn>
                  <a:cxn ang="0">
                    <a:pos x="40" y="132"/>
                  </a:cxn>
                  <a:cxn ang="0">
                    <a:pos x="40" y="122"/>
                  </a:cxn>
                  <a:cxn ang="0">
                    <a:pos x="38" y="112"/>
                  </a:cxn>
                  <a:cxn ang="0">
                    <a:pos x="37" y="102"/>
                  </a:cxn>
                  <a:cxn ang="0">
                    <a:pos x="33" y="90"/>
                  </a:cxn>
                  <a:cxn ang="0">
                    <a:pos x="30" y="78"/>
                  </a:cxn>
                  <a:cxn ang="0">
                    <a:pos x="27" y="65"/>
                  </a:cxn>
                  <a:cxn ang="0">
                    <a:pos x="22" y="52"/>
                  </a:cxn>
                  <a:cxn ang="0">
                    <a:pos x="17" y="38"/>
                  </a:cxn>
                  <a:cxn ang="0">
                    <a:pos x="10" y="23"/>
                  </a:cxn>
                  <a:cxn ang="0">
                    <a:pos x="3" y="8"/>
                  </a:cxn>
                  <a:cxn ang="0">
                    <a:pos x="3" y="0"/>
                  </a:cxn>
                </a:cxnLst>
                <a:rect l="0" t="0" r="r" b="b"/>
                <a:pathLst>
                  <a:path w="45" h="164">
                    <a:moveTo>
                      <a:pt x="3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12" y="15"/>
                    </a:lnTo>
                    <a:lnTo>
                      <a:pt x="13" y="22"/>
                    </a:lnTo>
                    <a:lnTo>
                      <a:pt x="17" y="28"/>
                    </a:lnTo>
                    <a:lnTo>
                      <a:pt x="20" y="37"/>
                    </a:lnTo>
                    <a:lnTo>
                      <a:pt x="23" y="43"/>
                    </a:lnTo>
                    <a:lnTo>
                      <a:pt x="25" y="50"/>
                    </a:lnTo>
                    <a:lnTo>
                      <a:pt x="28" y="57"/>
                    </a:lnTo>
                    <a:lnTo>
                      <a:pt x="30" y="63"/>
                    </a:lnTo>
                    <a:lnTo>
                      <a:pt x="33" y="70"/>
                    </a:lnTo>
                    <a:lnTo>
                      <a:pt x="35" y="77"/>
                    </a:lnTo>
                    <a:lnTo>
                      <a:pt x="37" y="83"/>
                    </a:lnTo>
                    <a:lnTo>
                      <a:pt x="38" y="88"/>
                    </a:lnTo>
                    <a:lnTo>
                      <a:pt x="40" y="95"/>
                    </a:lnTo>
                    <a:lnTo>
                      <a:pt x="42" y="102"/>
                    </a:lnTo>
                    <a:lnTo>
                      <a:pt x="42" y="107"/>
                    </a:lnTo>
                    <a:lnTo>
                      <a:pt x="43" y="112"/>
                    </a:lnTo>
                    <a:lnTo>
                      <a:pt x="43" y="117"/>
                    </a:lnTo>
                    <a:lnTo>
                      <a:pt x="45" y="122"/>
                    </a:lnTo>
                    <a:lnTo>
                      <a:pt x="45" y="127"/>
                    </a:lnTo>
                    <a:lnTo>
                      <a:pt x="45" y="132"/>
                    </a:lnTo>
                    <a:lnTo>
                      <a:pt x="45" y="135"/>
                    </a:lnTo>
                    <a:lnTo>
                      <a:pt x="45" y="140"/>
                    </a:lnTo>
                    <a:lnTo>
                      <a:pt x="45" y="144"/>
                    </a:lnTo>
                    <a:lnTo>
                      <a:pt x="43" y="147"/>
                    </a:lnTo>
                    <a:lnTo>
                      <a:pt x="43" y="150"/>
                    </a:lnTo>
                    <a:lnTo>
                      <a:pt x="42" y="154"/>
                    </a:lnTo>
                    <a:lnTo>
                      <a:pt x="40" y="157"/>
                    </a:lnTo>
                    <a:lnTo>
                      <a:pt x="38" y="159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3" y="164"/>
                    </a:lnTo>
                    <a:lnTo>
                      <a:pt x="32" y="160"/>
                    </a:lnTo>
                    <a:lnTo>
                      <a:pt x="33" y="159"/>
                    </a:lnTo>
                    <a:lnTo>
                      <a:pt x="35" y="159"/>
                    </a:lnTo>
                    <a:lnTo>
                      <a:pt x="35" y="157"/>
                    </a:lnTo>
                    <a:lnTo>
                      <a:pt x="37" y="154"/>
                    </a:lnTo>
                    <a:lnTo>
                      <a:pt x="38" y="152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0" y="144"/>
                    </a:lnTo>
                    <a:lnTo>
                      <a:pt x="40" y="140"/>
                    </a:lnTo>
                    <a:lnTo>
                      <a:pt x="40" y="135"/>
                    </a:lnTo>
                    <a:lnTo>
                      <a:pt x="40" y="132"/>
                    </a:lnTo>
                    <a:lnTo>
                      <a:pt x="40" y="127"/>
                    </a:lnTo>
                    <a:lnTo>
                      <a:pt x="40" y="122"/>
                    </a:lnTo>
                    <a:lnTo>
                      <a:pt x="40" y="119"/>
                    </a:lnTo>
                    <a:lnTo>
                      <a:pt x="38" y="112"/>
                    </a:lnTo>
                    <a:lnTo>
                      <a:pt x="38" y="107"/>
                    </a:lnTo>
                    <a:lnTo>
                      <a:pt x="37" y="102"/>
                    </a:lnTo>
                    <a:lnTo>
                      <a:pt x="35" y="97"/>
                    </a:lnTo>
                    <a:lnTo>
                      <a:pt x="33" y="90"/>
                    </a:lnTo>
                    <a:lnTo>
                      <a:pt x="32" y="83"/>
                    </a:lnTo>
                    <a:lnTo>
                      <a:pt x="30" y="78"/>
                    </a:lnTo>
                    <a:lnTo>
                      <a:pt x="28" y="72"/>
                    </a:lnTo>
                    <a:lnTo>
                      <a:pt x="27" y="65"/>
                    </a:lnTo>
                    <a:lnTo>
                      <a:pt x="25" y="58"/>
                    </a:lnTo>
                    <a:lnTo>
                      <a:pt x="22" y="52"/>
                    </a:lnTo>
                    <a:lnTo>
                      <a:pt x="18" y="45"/>
                    </a:lnTo>
                    <a:lnTo>
                      <a:pt x="17" y="38"/>
                    </a:lnTo>
                    <a:lnTo>
                      <a:pt x="13" y="30"/>
                    </a:lnTo>
                    <a:lnTo>
                      <a:pt x="10" y="23"/>
                    </a:lnTo>
                    <a:lnTo>
                      <a:pt x="7" y="17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2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1" name="Freeform 350"/>
              <p:cNvSpPr>
                <a:spLocks/>
              </p:cNvSpPr>
              <p:nvPr/>
            </p:nvSpPr>
            <p:spPr bwMode="auto">
              <a:xfrm>
                <a:off x="2316" y="2541"/>
                <a:ext cx="10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3" y="17"/>
                  </a:cxn>
                  <a:cxn ang="0">
                    <a:pos x="13" y="19"/>
                  </a:cxn>
                  <a:cxn ang="0">
                    <a:pos x="15" y="22"/>
                  </a:cxn>
                  <a:cxn ang="0">
                    <a:pos x="15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8" y="29"/>
                  </a:cxn>
                  <a:cxn ang="0">
                    <a:pos x="15" y="31"/>
                  </a:cxn>
                  <a:cxn ang="0">
                    <a:pos x="13" y="29"/>
                  </a:cxn>
                  <a:cxn ang="0">
                    <a:pos x="13" y="27"/>
                  </a:cxn>
                  <a:cxn ang="0">
                    <a:pos x="12" y="26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10" y="20"/>
                  </a:cxn>
                  <a:cxn ang="0">
                    <a:pos x="8" y="17"/>
                  </a:cxn>
                  <a:cxn ang="0">
                    <a:pos x="7" y="15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8" h="31">
                    <a:moveTo>
                      <a:pt x="3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8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2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2" name="Freeform 351"/>
              <p:cNvSpPr>
                <a:spLocks/>
              </p:cNvSpPr>
              <p:nvPr/>
            </p:nvSpPr>
            <p:spPr bwMode="auto">
              <a:xfrm>
                <a:off x="2286" y="2544"/>
                <a:ext cx="45" cy="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69"/>
                  </a:cxn>
                  <a:cxn ang="0">
                    <a:pos x="60" y="44"/>
                  </a:cxn>
                  <a:cxn ang="0">
                    <a:pos x="59" y="39"/>
                  </a:cxn>
                  <a:cxn ang="0">
                    <a:pos x="53" y="40"/>
                  </a:cxn>
                  <a:cxn ang="0">
                    <a:pos x="52" y="40"/>
                  </a:cxn>
                  <a:cxn ang="0">
                    <a:pos x="52" y="40"/>
                  </a:cxn>
                  <a:cxn ang="0">
                    <a:pos x="50" y="39"/>
                  </a:cxn>
                  <a:cxn ang="0">
                    <a:pos x="48" y="39"/>
                  </a:cxn>
                  <a:cxn ang="0">
                    <a:pos x="47" y="37"/>
                  </a:cxn>
                  <a:cxn ang="0">
                    <a:pos x="47" y="35"/>
                  </a:cxn>
                  <a:cxn ang="0">
                    <a:pos x="45" y="34"/>
                  </a:cxn>
                  <a:cxn ang="0">
                    <a:pos x="43" y="30"/>
                  </a:cxn>
                  <a:cxn ang="0">
                    <a:pos x="43" y="29"/>
                  </a:cxn>
                  <a:cxn ang="0">
                    <a:pos x="42" y="27"/>
                  </a:cxn>
                  <a:cxn ang="0">
                    <a:pos x="42" y="25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2" y="20"/>
                  </a:cxn>
                  <a:cxn ang="0">
                    <a:pos x="42" y="19"/>
                  </a:cxn>
                  <a:cxn ang="0">
                    <a:pos x="43" y="17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4" y="2"/>
                  </a:cxn>
                  <a:cxn ang="0">
                    <a:pos x="85" y="3"/>
                  </a:cxn>
                  <a:cxn ang="0">
                    <a:pos x="87" y="5"/>
                  </a:cxn>
                  <a:cxn ang="0">
                    <a:pos x="87" y="7"/>
                  </a:cxn>
                  <a:cxn ang="0">
                    <a:pos x="89" y="10"/>
                  </a:cxn>
                  <a:cxn ang="0">
                    <a:pos x="90" y="12"/>
                  </a:cxn>
                  <a:cxn ang="0">
                    <a:pos x="90" y="13"/>
                  </a:cxn>
                  <a:cxn ang="0">
                    <a:pos x="92" y="17"/>
                  </a:cxn>
                  <a:cxn ang="0">
                    <a:pos x="92" y="19"/>
                  </a:cxn>
                  <a:cxn ang="0">
                    <a:pos x="92" y="20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0" y="24"/>
                  </a:cxn>
                  <a:cxn ang="0">
                    <a:pos x="75" y="30"/>
                  </a:cxn>
                  <a:cxn ang="0">
                    <a:pos x="72" y="45"/>
                  </a:cxn>
                  <a:cxn ang="0">
                    <a:pos x="7" y="75"/>
                  </a:cxn>
                  <a:cxn ang="0">
                    <a:pos x="7" y="75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2" y="69"/>
                  </a:cxn>
                  <a:cxn ang="0">
                    <a:pos x="2" y="67"/>
                  </a:cxn>
                  <a:cxn ang="0">
                    <a:pos x="0" y="65"/>
                  </a:cxn>
                  <a:cxn ang="0">
                    <a:pos x="0" y="64"/>
                  </a:cxn>
                </a:cxnLst>
                <a:rect l="0" t="0" r="r" b="b"/>
                <a:pathLst>
                  <a:path w="92" h="75">
                    <a:moveTo>
                      <a:pt x="0" y="64"/>
                    </a:moveTo>
                    <a:lnTo>
                      <a:pt x="8" y="69"/>
                    </a:lnTo>
                    <a:lnTo>
                      <a:pt x="60" y="44"/>
                    </a:lnTo>
                    <a:lnTo>
                      <a:pt x="59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45" y="34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3" y="17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0" y="24"/>
                    </a:lnTo>
                    <a:lnTo>
                      <a:pt x="75" y="30"/>
                    </a:lnTo>
                    <a:lnTo>
                      <a:pt x="72" y="4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3" name="Freeform 352"/>
              <p:cNvSpPr>
                <a:spLocks/>
              </p:cNvSpPr>
              <p:nvPr/>
            </p:nvSpPr>
            <p:spPr bwMode="auto">
              <a:xfrm>
                <a:off x="2286" y="2544"/>
                <a:ext cx="45" cy="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69"/>
                  </a:cxn>
                  <a:cxn ang="0">
                    <a:pos x="60" y="44"/>
                  </a:cxn>
                  <a:cxn ang="0">
                    <a:pos x="59" y="39"/>
                  </a:cxn>
                  <a:cxn ang="0">
                    <a:pos x="53" y="40"/>
                  </a:cxn>
                  <a:cxn ang="0">
                    <a:pos x="52" y="40"/>
                  </a:cxn>
                  <a:cxn ang="0">
                    <a:pos x="52" y="40"/>
                  </a:cxn>
                  <a:cxn ang="0">
                    <a:pos x="50" y="39"/>
                  </a:cxn>
                  <a:cxn ang="0">
                    <a:pos x="48" y="39"/>
                  </a:cxn>
                  <a:cxn ang="0">
                    <a:pos x="47" y="37"/>
                  </a:cxn>
                  <a:cxn ang="0">
                    <a:pos x="47" y="35"/>
                  </a:cxn>
                  <a:cxn ang="0">
                    <a:pos x="45" y="34"/>
                  </a:cxn>
                  <a:cxn ang="0">
                    <a:pos x="43" y="30"/>
                  </a:cxn>
                  <a:cxn ang="0">
                    <a:pos x="43" y="29"/>
                  </a:cxn>
                  <a:cxn ang="0">
                    <a:pos x="42" y="27"/>
                  </a:cxn>
                  <a:cxn ang="0">
                    <a:pos x="42" y="25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2" y="20"/>
                  </a:cxn>
                  <a:cxn ang="0">
                    <a:pos x="42" y="19"/>
                  </a:cxn>
                  <a:cxn ang="0">
                    <a:pos x="43" y="17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4" y="2"/>
                  </a:cxn>
                  <a:cxn ang="0">
                    <a:pos x="85" y="3"/>
                  </a:cxn>
                  <a:cxn ang="0">
                    <a:pos x="87" y="5"/>
                  </a:cxn>
                  <a:cxn ang="0">
                    <a:pos x="87" y="7"/>
                  </a:cxn>
                  <a:cxn ang="0">
                    <a:pos x="89" y="10"/>
                  </a:cxn>
                  <a:cxn ang="0">
                    <a:pos x="90" y="12"/>
                  </a:cxn>
                  <a:cxn ang="0">
                    <a:pos x="90" y="13"/>
                  </a:cxn>
                  <a:cxn ang="0">
                    <a:pos x="92" y="17"/>
                  </a:cxn>
                  <a:cxn ang="0">
                    <a:pos x="92" y="19"/>
                  </a:cxn>
                  <a:cxn ang="0">
                    <a:pos x="92" y="20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0" y="24"/>
                  </a:cxn>
                  <a:cxn ang="0">
                    <a:pos x="75" y="30"/>
                  </a:cxn>
                  <a:cxn ang="0">
                    <a:pos x="72" y="45"/>
                  </a:cxn>
                  <a:cxn ang="0">
                    <a:pos x="7" y="75"/>
                  </a:cxn>
                  <a:cxn ang="0">
                    <a:pos x="7" y="75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2" y="69"/>
                  </a:cxn>
                  <a:cxn ang="0">
                    <a:pos x="2" y="67"/>
                  </a:cxn>
                  <a:cxn ang="0">
                    <a:pos x="0" y="65"/>
                  </a:cxn>
                  <a:cxn ang="0">
                    <a:pos x="0" y="64"/>
                  </a:cxn>
                </a:cxnLst>
                <a:rect l="0" t="0" r="r" b="b"/>
                <a:pathLst>
                  <a:path w="92" h="75">
                    <a:moveTo>
                      <a:pt x="0" y="64"/>
                    </a:moveTo>
                    <a:lnTo>
                      <a:pt x="8" y="69"/>
                    </a:lnTo>
                    <a:lnTo>
                      <a:pt x="60" y="44"/>
                    </a:lnTo>
                    <a:lnTo>
                      <a:pt x="59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45" y="34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3" y="17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0" y="24"/>
                    </a:lnTo>
                    <a:lnTo>
                      <a:pt x="75" y="30"/>
                    </a:lnTo>
                    <a:lnTo>
                      <a:pt x="72" y="4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0" y="6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" name="Freeform 353"/>
              <p:cNvSpPr>
                <a:spLocks/>
              </p:cNvSpPr>
              <p:nvPr/>
            </p:nvSpPr>
            <p:spPr bwMode="auto">
              <a:xfrm>
                <a:off x="2288" y="2565"/>
                <a:ext cx="33" cy="16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67" y="2"/>
                  </a:cxn>
                  <a:cxn ang="0">
                    <a:pos x="65" y="0"/>
                  </a:cxn>
                </a:cxnLst>
                <a:rect l="0" t="0" r="r" b="b"/>
                <a:pathLst>
                  <a:path w="67" h="32">
                    <a:moveTo>
                      <a:pt x="65" y="0"/>
                    </a:moveTo>
                    <a:lnTo>
                      <a:pt x="0" y="30"/>
                    </a:lnTo>
                    <a:lnTo>
                      <a:pt x="2" y="32"/>
                    </a:lnTo>
                    <a:lnTo>
                      <a:pt x="67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" name="Freeform 354"/>
              <p:cNvSpPr>
                <a:spLocks/>
              </p:cNvSpPr>
              <p:nvPr/>
            </p:nvSpPr>
            <p:spPr bwMode="auto">
              <a:xfrm>
                <a:off x="2306" y="2544"/>
                <a:ext cx="20" cy="1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5" y="7"/>
                  </a:cxn>
                  <a:cxn ang="0">
                    <a:pos x="22" y="7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0"/>
                  </a:cxn>
                </a:cxnLst>
                <a:rect l="0" t="0" r="r" b="b"/>
                <a:pathLst>
                  <a:path w="38" h="24"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6" name="Freeform 355"/>
              <p:cNvSpPr>
                <a:spLocks/>
              </p:cNvSpPr>
              <p:nvPr/>
            </p:nvSpPr>
            <p:spPr bwMode="auto">
              <a:xfrm>
                <a:off x="2306" y="2544"/>
                <a:ext cx="20" cy="12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5" y="7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37" y="5"/>
                  </a:cxn>
                </a:cxnLst>
                <a:rect l="0" t="0" r="r" b="b"/>
                <a:pathLst>
                  <a:path w="38" h="24">
                    <a:moveTo>
                      <a:pt x="37" y="5"/>
                    </a:move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5" y="7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1F5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7" name="Freeform 356"/>
              <p:cNvSpPr>
                <a:spLocks/>
              </p:cNvSpPr>
              <p:nvPr/>
            </p:nvSpPr>
            <p:spPr bwMode="auto">
              <a:xfrm>
                <a:off x="2306" y="2544"/>
                <a:ext cx="20" cy="11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2" y="7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7" y="5"/>
                  </a:cxn>
                </a:cxnLst>
                <a:rect l="0" t="0" r="r" b="b"/>
                <a:pathLst>
                  <a:path w="38" h="22">
                    <a:moveTo>
                      <a:pt x="37" y="5"/>
                    </a:move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2" y="7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21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8" name="Freeform 357"/>
              <p:cNvSpPr>
                <a:spLocks/>
              </p:cNvSpPr>
              <p:nvPr/>
            </p:nvSpPr>
            <p:spPr bwMode="auto">
              <a:xfrm>
                <a:off x="2306" y="2544"/>
                <a:ext cx="20" cy="11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3" y="7"/>
                  </a:cxn>
                  <a:cxn ang="0">
                    <a:pos x="22" y="7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7" y="5"/>
                  </a:cxn>
                </a:cxnLst>
                <a:rect l="0" t="0" r="r" b="b"/>
                <a:pathLst>
                  <a:path w="38" h="22">
                    <a:moveTo>
                      <a:pt x="37" y="5"/>
                    </a:move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26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9" name="Freeform 358"/>
              <p:cNvSpPr>
                <a:spLocks/>
              </p:cNvSpPr>
              <p:nvPr/>
            </p:nvSpPr>
            <p:spPr bwMode="auto">
              <a:xfrm>
                <a:off x="2306" y="2544"/>
                <a:ext cx="20" cy="11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8" y="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3" y="7"/>
                  </a:cxn>
                  <a:cxn ang="0">
                    <a:pos x="22" y="7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5" y="5"/>
                  </a:cxn>
                </a:cxnLst>
                <a:rect l="0" t="0" r="r" b="b"/>
                <a:pathLst>
                  <a:path w="38" h="22">
                    <a:moveTo>
                      <a:pt x="35" y="5"/>
                    </a:moveTo>
                    <a:lnTo>
                      <a:pt x="37" y="5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8" y="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2B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0" name="Freeform 359"/>
              <p:cNvSpPr>
                <a:spLocks/>
              </p:cNvSpPr>
              <p:nvPr/>
            </p:nvSpPr>
            <p:spPr bwMode="auto">
              <a:xfrm>
                <a:off x="2306" y="2544"/>
                <a:ext cx="20" cy="11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8" y="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3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5" y="3"/>
                  </a:cxn>
                </a:cxnLst>
                <a:rect l="0" t="0" r="r" b="b"/>
                <a:pathLst>
                  <a:path w="38" h="22">
                    <a:moveTo>
                      <a:pt x="35" y="3"/>
                    </a:move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2E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" name="Freeform 360"/>
              <p:cNvSpPr>
                <a:spLocks/>
              </p:cNvSpPr>
              <p:nvPr/>
            </p:nvSpPr>
            <p:spPr bwMode="auto">
              <a:xfrm>
                <a:off x="2306" y="2544"/>
                <a:ext cx="20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3" y="2"/>
                  </a:cxn>
                  <a:cxn ang="0">
                    <a:pos x="32" y="3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5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8" y="3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2" name="Freeform 361"/>
              <p:cNvSpPr>
                <a:spLocks/>
              </p:cNvSpPr>
              <p:nvPr/>
            </p:nvSpPr>
            <p:spPr bwMode="auto">
              <a:xfrm>
                <a:off x="2309" y="2552"/>
                <a:ext cx="22" cy="1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45" y="7"/>
                  </a:cxn>
                  <a:cxn ang="0">
                    <a:pos x="40" y="0"/>
                  </a:cxn>
                </a:cxnLst>
                <a:rect l="0" t="0" r="r" b="b"/>
                <a:pathLst>
                  <a:path w="45" h="24">
                    <a:moveTo>
                      <a:pt x="40" y="0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5" y="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3" name="Freeform 362"/>
              <p:cNvSpPr>
                <a:spLocks/>
              </p:cNvSpPr>
              <p:nvPr/>
            </p:nvSpPr>
            <p:spPr bwMode="auto">
              <a:xfrm>
                <a:off x="2309" y="2552"/>
                <a:ext cx="22" cy="1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45" y="7"/>
                  </a:cxn>
                  <a:cxn ang="0">
                    <a:pos x="40" y="0"/>
                  </a:cxn>
                </a:cxnLst>
                <a:rect l="0" t="0" r="r" b="b"/>
                <a:pathLst>
                  <a:path w="45" h="24">
                    <a:moveTo>
                      <a:pt x="40" y="0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5" y="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447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" name="Freeform 363"/>
              <p:cNvSpPr>
                <a:spLocks/>
              </p:cNvSpPr>
              <p:nvPr/>
            </p:nvSpPr>
            <p:spPr bwMode="auto">
              <a:xfrm>
                <a:off x="2309" y="2552"/>
                <a:ext cx="22" cy="1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6" y="22"/>
                  </a:cxn>
                  <a:cxn ang="0">
                    <a:pos x="45" y="5"/>
                  </a:cxn>
                  <a:cxn ang="0">
                    <a:pos x="42" y="0"/>
                  </a:cxn>
                </a:cxnLst>
                <a:rect l="0" t="0" r="r" b="b"/>
                <a:pathLst>
                  <a:path w="45" h="22">
                    <a:moveTo>
                      <a:pt x="42" y="0"/>
                    </a:move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45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245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5" name="Freeform 364"/>
              <p:cNvSpPr>
                <a:spLocks/>
              </p:cNvSpPr>
              <p:nvPr/>
            </p:nvSpPr>
            <p:spPr bwMode="auto">
              <a:xfrm>
                <a:off x="2309" y="2552"/>
                <a:ext cx="22" cy="1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5" y="22"/>
                  </a:cxn>
                  <a:cxn ang="0">
                    <a:pos x="6" y="22"/>
                  </a:cxn>
                  <a:cxn ang="0">
                    <a:pos x="45" y="5"/>
                  </a:cxn>
                  <a:cxn ang="0">
                    <a:pos x="42" y="0"/>
                  </a:cxn>
                </a:cxnLst>
                <a:rect l="0" t="0" r="r" b="b"/>
                <a:pathLst>
                  <a:path w="45" h="2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45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D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6" name="Freeform 365"/>
              <p:cNvSpPr>
                <a:spLocks/>
              </p:cNvSpPr>
              <p:nvPr/>
            </p:nvSpPr>
            <p:spPr bwMode="auto">
              <a:xfrm>
                <a:off x="2310" y="2553"/>
                <a:ext cx="21" cy="1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44" y="3"/>
                  </a:cxn>
                  <a:cxn ang="0">
                    <a:pos x="41" y="0"/>
                  </a:cxn>
                </a:cxnLst>
                <a:rect l="0" t="0" r="r" b="b"/>
                <a:pathLst>
                  <a:path w="44" h="20">
                    <a:moveTo>
                      <a:pt x="41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44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83B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7" name="Freeform 366"/>
              <p:cNvSpPr>
                <a:spLocks/>
              </p:cNvSpPr>
              <p:nvPr/>
            </p:nvSpPr>
            <p:spPr bwMode="auto">
              <a:xfrm>
                <a:off x="2310" y="2553"/>
                <a:ext cx="21" cy="1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44" y="3"/>
                  </a:cxn>
                  <a:cxn ang="0">
                    <a:pos x="42" y="0"/>
                  </a:cxn>
                </a:cxnLst>
                <a:rect l="0" t="0" r="r" b="b"/>
                <a:pathLst>
                  <a:path w="44" h="21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44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5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8" name="Freeform 367"/>
              <p:cNvSpPr>
                <a:spLocks/>
              </p:cNvSpPr>
              <p:nvPr/>
            </p:nvSpPr>
            <p:spPr bwMode="auto">
              <a:xfrm>
                <a:off x="2310" y="2553"/>
                <a:ext cx="21" cy="1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44" y="3"/>
                  </a:cxn>
                  <a:cxn ang="0">
                    <a:pos x="42" y="0"/>
                  </a:cxn>
                </a:cxnLst>
                <a:rect l="0" t="0" r="r" b="b"/>
                <a:pathLst>
                  <a:path w="44" h="21">
                    <a:moveTo>
                      <a:pt x="42" y="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44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9" name="Freeform 368"/>
              <p:cNvSpPr>
                <a:spLocks/>
              </p:cNvSpPr>
              <p:nvPr/>
            </p:nvSpPr>
            <p:spPr bwMode="auto">
              <a:xfrm>
                <a:off x="2314" y="2556"/>
                <a:ext cx="6" cy="6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5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2" y="13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12" y="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0" name="Freeform 369"/>
              <p:cNvSpPr>
                <a:spLocks/>
              </p:cNvSpPr>
              <p:nvPr/>
            </p:nvSpPr>
            <p:spPr bwMode="auto">
              <a:xfrm>
                <a:off x="2320" y="2556"/>
                <a:ext cx="2" cy="1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8"/>
                  </a:cxn>
                  <a:cxn ang="0">
                    <a:pos x="3" y="20"/>
                  </a:cxn>
                  <a:cxn ang="0">
                    <a:pos x="5" y="6"/>
                  </a:cxn>
                </a:cxnLst>
                <a:rect l="0" t="0" r="r" b="b"/>
                <a:pathLst>
                  <a:path w="5" h="20">
                    <a:moveTo>
                      <a:pt x="5" y="6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40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1" name="Freeform 370"/>
              <p:cNvSpPr>
                <a:spLocks/>
              </p:cNvSpPr>
              <p:nvPr/>
            </p:nvSpPr>
            <p:spPr bwMode="auto">
              <a:xfrm>
                <a:off x="2306" y="2547"/>
                <a:ext cx="20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0" y="3"/>
                  </a:cxn>
                  <a:cxn ang="0">
                    <a:pos x="27" y="5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1" y="12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0" y="1"/>
                  </a:cxn>
                  <a:cxn ang="0">
                    <a:pos x="38" y="1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22"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2" name="Freeform 371"/>
              <p:cNvSpPr>
                <a:spLocks/>
              </p:cNvSpPr>
              <p:nvPr/>
            </p:nvSpPr>
            <p:spPr bwMode="auto">
              <a:xfrm>
                <a:off x="2326" y="2544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9" y="20"/>
                  </a:cxn>
                  <a:cxn ang="0">
                    <a:pos x="9" y="22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2" y="19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3" name="Freeform 372"/>
              <p:cNvSpPr>
                <a:spLocks/>
              </p:cNvSpPr>
              <p:nvPr/>
            </p:nvSpPr>
            <p:spPr bwMode="auto">
              <a:xfrm>
                <a:off x="2256" y="2508"/>
                <a:ext cx="7" cy="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7"/>
                  </a:cxn>
                  <a:cxn ang="0">
                    <a:pos x="0" y="131"/>
                  </a:cxn>
                  <a:cxn ang="0">
                    <a:pos x="3" y="129"/>
                  </a:cxn>
                  <a:cxn ang="0">
                    <a:pos x="6" y="132"/>
                  </a:cxn>
                  <a:cxn ang="0">
                    <a:pos x="13" y="35"/>
                  </a:cxn>
                  <a:cxn ang="0">
                    <a:pos x="13" y="0"/>
                  </a:cxn>
                </a:cxnLst>
                <a:rect l="0" t="0" r="r" b="b"/>
                <a:pathLst>
                  <a:path w="13" h="132">
                    <a:moveTo>
                      <a:pt x="13" y="0"/>
                    </a:moveTo>
                    <a:lnTo>
                      <a:pt x="10" y="7"/>
                    </a:lnTo>
                    <a:lnTo>
                      <a:pt x="0" y="131"/>
                    </a:lnTo>
                    <a:lnTo>
                      <a:pt x="3" y="129"/>
                    </a:lnTo>
                    <a:lnTo>
                      <a:pt x="6" y="132"/>
                    </a:lnTo>
                    <a:lnTo>
                      <a:pt x="13" y="3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" name="Freeform 373"/>
              <p:cNvSpPr>
                <a:spLocks/>
              </p:cNvSpPr>
              <p:nvPr/>
            </p:nvSpPr>
            <p:spPr bwMode="auto">
              <a:xfrm>
                <a:off x="2256" y="2508"/>
                <a:ext cx="7" cy="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7"/>
                  </a:cxn>
                  <a:cxn ang="0">
                    <a:pos x="0" y="131"/>
                  </a:cxn>
                  <a:cxn ang="0">
                    <a:pos x="3" y="129"/>
                  </a:cxn>
                  <a:cxn ang="0">
                    <a:pos x="6" y="132"/>
                  </a:cxn>
                  <a:cxn ang="0">
                    <a:pos x="13" y="35"/>
                  </a:cxn>
                  <a:cxn ang="0">
                    <a:pos x="13" y="0"/>
                  </a:cxn>
                </a:cxnLst>
                <a:rect l="0" t="0" r="r" b="b"/>
                <a:pathLst>
                  <a:path w="13" h="132">
                    <a:moveTo>
                      <a:pt x="13" y="0"/>
                    </a:moveTo>
                    <a:lnTo>
                      <a:pt x="10" y="7"/>
                    </a:lnTo>
                    <a:lnTo>
                      <a:pt x="0" y="131"/>
                    </a:lnTo>
                    <a:lnTo>
                      <a:pt x="3" y="129"/>
                    </a:lnTo>
                    <a:lnTo>
                      <a:pt x="6" y="132"/>
                    </a:lnTo>
                    <a:lnTo>
                      <a:pt x="13" y="35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" name="Freeform 374"/>
              <p:cNvSpPr>
                <a:spLocks/>
              </p:cNvSpPr>
              <p:nvPr/>
            </p:nvSpPr>
            <p:spPr bwMode="auto">
              <a:xfrm>
                <a:off x="2258" y="2571"/>
                <a:ext cx="25" cy="12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2" y="25"/>
                  </a:cxn>
                  <a:cxn ang="0">
                    <a:pos x="0" y="20"/>
                  </a:cxn>
                  <a:cxn ang="0">
                    <a:pos x="48" y="0"/>
                  </a:cxn>
                  <a:cxn ang="0">
                    <a:pos x="50" y="5"/>
                  </a:cxn>
                </a:cxnLst>
                <a:rect l="0" t="0" r="r" b="b"/>
                <a:pathLst>
                  <a:path w="50" h="25">
                    <a:moveTo>
                      <a:pt x="50" y="5"/>
                    </a:moveTo>
                    <a:lnTo>
                      <a:pt x="2" y="25"/>
                    </a:lnTo>
                    <a:lnTo>
                      <a:pt x="0" y="20"/>
                    </a:lnTo>
                    <a:lnTo>
                      <a:pt x="48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" name="Freeform 375"/>
              <p:cNvSpPr>
                <a:spLocks/>
              </p:cNvSpPr>
              <p:nvPr/>
            </p:nvSpPr>
            <p:spPr bwMode="auto">
              <a:xfrm>
                <a:off x="2258" y="2571"/>
                <a:ext cx="25" cy="12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2" y="25"/>
                  </a:cxn>
                  <a:cxn ang="0">
                    <a:pos x="0" y="20"/>
                  </a:cxn>
                  <a:cxn ang="0">
                    <a:pos x="48" y="0"/>
                  </a:cxn>
                  <a:cxn ang="0">
                    <a:pos x="50" y="5"/>
                  </a:cxn>
                </a:cxnLst>
                <a:rect l="0" t="0" r="r" b="b"/>
                <a:pathLst>
                  <a:path w="50" h="25">
                    <a:moveTo>
                      <a:pt x="50" y="5"/>
                    </a:moveTo>
                    <a:lnTo>
                      <a:pt x="2" y="25"/>
                    </a:lnTo>
                    <a:lnTo>
                      <a:pt x="0" y="20"/>
                    </a:lnTo>
                    <a:lnTo>
                      <a:pt x="48" y="0"/>
                    </a:lnTo>
                    <a:lnTo>
                      <a:pt x="50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7" name="Freeform 376"/>
              <p:cNvSpPr>
                <a:spLocks/>
              </p:cNvSpPr>
              <p:nvPr/>
            </p:nvSpPr>
            <p:spPr bwMode="auto">
              <a:xfrm>
                <a:off x="2266" y="2587"/>
                <a:ext cx="55" cy="41"/>
              </a:xfrm>
              <a:custGeom>
                <a:avLst/>
                <a:gdLst/>
                <a:ahLst/>
                <a:cxnLst>
                  <a:cxn ang="0">
                    <a:pos x="110" y="84"/>
                  </a:cxn>
                  <a:cxn ang="0">
                    <a:pos x="102" y="82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81" y="61"/>
                  </a:cxn>
                  <a:cxn ang="0">
                    <a:pos x="110" y="84"/>
                  </a:cxn>
                </a:cxnLst>
                <a:rect l="0" t="0" r="r" b="b"/>
                <a:pathLst>
                  <a:path w="110" h="84">
                    <a:moveTo>
                      <a:pt x="110" y="84"/>
                    </a:moveTo>
                    <a:lnTo>
                      <a:pt x="102" y="82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81" y="61"/>
                    </a:lnTo>
                    <a:lnTo>
                      <a:pt x="110" y="84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8" name="Freeform 377"/>
              <p:cNvSpPr>
                <a:spLocks/>
              </p:cNvSpPr>
              <p:nvPr/>
            </p:nvSpPr>
            <p:spPr bwMode="auto">
              <a:xfrm>
                <a:off x="2266" y="2587"/>
                <a:ext cx="55" cy="41"/>
              </a:xfrm>
              <a:custGeom>
                <a:avLst/>
                <a:gdLst/>
                <a:ahLst/>
                <a:cxnLst>
                  <a:cxn ang="0">
                    <a:pos x="110" y="84"/>
                  </a:cxn>
                  <a:cxn ang="0">
                    <a:pos x="102" y="82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81" y="61"/>
                  </a:cxn>
                  <a:cxn ang="0">
                    <a:pos x="110" y="84"/>
                  </a:cxn>
                </a:cxnLst>
                <a:rect l="0" t="0" r="r" b="b"/>
                <a:pathLst>
                  <a:path w="110" h="84">
                    <a:moveTo>
                      <a:pt x="110" y="84"/>
                    </a:moveTo>
                    <a:lnTo>
                      <a:pt x="102" y="82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81" y="61"/>
                    </a:lnTo>
                    <a:lnTo>
                      <a:pt x="110" y="8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9" name="Freeform 378"/>
              <p:cNvSpPr>
                <a:spLocks/>
              </p:cNvSpPr>
              <p:nvPr/>
            </p:nvSpPr>
            <p:spPr bwMode="auto">
              <a:xfrm>
                <a:off x="2246" y="2578"/>
                <a:ext cx="9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6" y="20"/>
                  </a:cxn>
                  <a:cxn ang="0">
                    <a:pos x="6" y="21"/>
                  </a:cxn>
                  <a:cxn ang="0">
                    <a:pos x="8" y="23"/>
                  </a:cxn>
                  <a:cxn ang="0">
                    <a:pos x="10" y="26"/>
                  </a:cxn>
                  <a:cxn ang="0">
                    <a:pos x="11" y="28"/>
                  </a:cxn>
                  <a:cxn ang="0">
                    <a:pos x="13" y="30"/>
                  </a:cxn>
                  <a:cxn ang="0">
                    <a:pos x="15" y="30"/>
                  </a:cxn>
                  <a:cxn ang="0">
                    <a:pos x="16" y="31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5" y="21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16" h="3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6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5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0" name="Freeform 379"/>
              <p:cNvSpPr>
                <a:spLocks/>
              </p:cNvSpPr>
              <p:nvPr/>
            </p:nvSpPr>
            <p:spPr bwMode="auto">
              <a:xfrm>
                <a:off x="2260" y="2594"/>
                <a:ext cx="2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5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1" name="Freeform 380"/>
              <p:cNvSpPr>
                <a:spLocks/>
              </p:cNvSpPr>
              <p:nvPr/>
            </p:nvSpPr>
            <p:spPr bwMode="auto">
              <a:xfrm>
                <a:off x="2260" y="2594"/>
                <a:ext cx="2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2" name="Freeform 381"/>
              <p:cNvSpPr>
                <a:spLocks/>
              </p:cNvSpPr>
              <p:nvPr/>
            </p:nvSpPr>
            <p:spPr bwMode="auto">
              <a:xfrm>
                <a:off x="2260" y="2594"/>
                <a:ext cx="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B0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3" name="Freeform 382"/>
              <p:cNvSpPr>
                <a:spLocks/>
              </p:cNvSpPr>
              <p:nvPr/>
            </p:nvSpPr>
            <p:spPr bwMode="auto">
              <a:xfrm>
                <a:off x="2260" y="2594"/>
                <a:ext cx="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BB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" name="Freeform 383"/>
              <p:cNvSpPr>
                <a:spLocks/>
              </p:cNvSpPr>
              <p:nvPr/>
            </p:nvSpPr>
            <p:spPr bwMode="auto">
              <a:xfrm>
                <a:off x="2260" y="2594"/>
                <a:ext cx="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" name="Freeform 384"/>
              <p:cNvSpPr>
                <a:spLocks/>
              </p:cNvSpPr>
              <p:nvPr/>
            </p:nvSpPr>
            <p:spPr bwMode="auto">
              <a:xfrm>
                <a:off x="2260" y="2594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6" name="Freeform 385"/>
              <p:cNvSpPr>
                <a:spLocks/>
              </p:cNvSpPr>
              <p:nvPr/>
            </p:nvSpPr>
            <p:spPr bwMode="auto">
              <a:xfrm>
                <a:off x="2260" y="2594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7" name="Freeform 386"/>
              <p:cNvSpPr>
                <a:spLocks/>
              </p:cNvSpPr>
              <p:nvPr/>
            </p:nvSpPr>
            <p:spPr bwMode="auto">
              <a:xfrm>
                <a:off x="2237" y="2589"/>
                <a:ext cx="1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8" name="Freeform 387"/>
              <p:cNvSpPr>
                <a:spLocks/>
              </p:cNvSpPr>
              <p:nvPr/>
            </p:nvSpPr>
            <p:spPr bwMode="auto">
              <a:xfrm>
                <a:off x="2238" y="2585"/>
                <a:ext cx="9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0">
                    <a:moveTo>
                      <a:pt x="18" y="0"/>
                    </a:moveTo>
                    <a:lnTo>
                      <a:pt x="18" y="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9" name="Freeform 388"/>
              <p:cNvSpPr>
                <a:spLocks/>
              </p:cNvSpPr>
              <p:nvPr/>
            </p:nvSpPr>
            <p:spPr bwMode="auto">
              <a:xfrm>
                <a:off x="2247" y="258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0" name="Freeform 389"/>
              <p:cNvSpPr>
                <a:spLocks/>
              </p:cNvSpPr>
              <p:nvPr/>
            </p:nvSpPr>
            <p:spPr bwMode="auto">
              <a:xfrm>
                <a:off x="2285" y="266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1" name="Freeform 390"/>
              <p:cNvSpPr>
                <a:spLocks/>
              </p:cNvSpPr>
              <p:nvPr/>
            </p:nvSpPr>
            <p:spPr bwMode="auto">
              <a:xfrm>
                <a:off x="2263" y="2662"/>
                <a:ext cx="22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0"/>
                  </a:cxn>
                </a:cxnLst>
                <a:rect l="0" t="0" r="r" b="b"/>
                <a:pathLst>
                  <a:path w="43" h="11">
                    <a:moveTo>
                      <a:pt x="0" y="10"/>
                    </a:moveTo>
                    <a:lnTo>
                      <a:pt x="0" y="1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2" name="Freeform 391"/>
              <p:cNvSpPr>
                <a:spLocks/>
              </p:cNvSpPr>
              <p:nvPr/>
            </p:nvSpPr>
            <p:spPr bwMode="auto">
              <a:xfrm>
                <a:off x="2239" y="2663"/>
                <a:ext cx="2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" y="9"/>
                  </a:cxn>
                  <a:cxn ang="0">
                    <a:pos x="48" y="1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8" h="10">
                    <a:moveTo>
                      <a:pt x="0" y="0"/>
                    </a:moveTo>
                    <a:lnTo>
                      <a:pt x="0" y="0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3" name="Freeform 392"/>
              <p:cNvSpPr>
                <a:spLocks/>
              </p:cNvSpPr>
              <p:nvPr/>
            </p:nvSpPr>
            <p:spPr bwMode="auto">
              <a:xfrm>
                <a:off x="2238" y="2663"/>
                <a:ext cx="1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4" name="Freeform 393"/>
              <p:cNvSpPr>
                <a:spLocks/>
              </p:cNvSpPr>
              <p:nvPr/>
            </p:nvSpPr>
            <p:spPr bwMode="auto">
              <a:xfrm>
                <a:off x="2274" y="2664"/>
                <a:ext cx="4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3" y="16"/>
                  </a:cxn>
                  <a:cxn ang="0">
                    <a:pos x="82" y="25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3" h="25">
                    <a:moveTo>
                      <a:pt x="3" y="0"/>
                    </a:moveTo>
                    <a:lnTo>
                      <a:pt x="83" y="16"/>
                    </a:lnTo>
                    <a:lnTo>
                      <a:pt x="82" y="2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" name="Freeform 394"/>
              <p:cNvSpPr>
                <a:spLocks/>
              </p:cNvSpPr>
              <p:nvPr/>
            </p:nvSpPr>
            <p:spPr bwMode="auto">
              <a:xfrm>
                <a:off x="2274" y="2664"/>
                <a:ext cx="4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3" y="16"/>
                  </a:cxn>
                  <a:cxn ang="0">
                    <a:pos x="82" y="25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3" h="25">
                    <a:moveTo>
                      <a:pt x="3" y="0"/>
                    </a:moveTo>
                    <a:lnTo>
                      <a:pt x="83" y="16"/>
                    </a:lnTo>
                    <a:lnTo>
                      <a:pt x="82" y="2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" name="Freeform 395"/>
              <p:cNvSpPr>
                <a:spLocks/>
              </p:cNvSpPr>
              <p:nvPr/>
            </p:nvSpPr>
            <p:spPr bwMode="auto">
              <a:xfrm>
                <a:off x="2274" y="2665"/>
                <a:ext cx="42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3" y="15"/>
                  </a:cxn>
                  <a:cxn ang="0">
                    <a:pos x="82" y="22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83" h="22">
                    <a:moveTo>
                      <a:pt x="3" y="0"/>
                    </a:moveTo>
                    <a:lnTo>
                      <a:pt x="83" y="15"/>
                    </a:lnTo>
                    <a:lnTo>
                      <a:pt x="82" y="22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" name="Freeform 396"/>
              <p:cNvSpPr>
                <a:spLocks/>
              </p:cNvSpPr>
              <p:nvPr/>
            </p:nvSpPr>
            <p:spPr bwMode="auto">
              <a:xfrm>
                <a:off x="2274" y="2665"/>
                <a:ext cx="4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82" y="20"/>
                  </a:cxn>
                  <a:cxn ang="0">
                    <a:pos x="83" y="15"/>
                  </a:cxn>
                  <a:cxn ang="0">
                    <a:pos x="3" y="0"/>
                  </a:cxn>
                </a:cxnLst>
                <a:rect l="0" t="0" r="r" b="b"/>
                <a:pathLst>
                  <a:path w="83" h="20">
                    <a:moveTo>
                      <a:pt x="3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82" y="20"/>
                    </a:lnTo>
                    <a:lnTo>
                      <a:pt x="8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" name="Freeform 397"/>
              <p:cNvSpPr>
                <a:spLocks/>
              </p:cNvSpPr>
              <p:nvPr/>
            </p:nvSpPr>
            <p:spPr bwMode="auto">
              <a:xfrm>
                <a:off x="2274" y="2665"/>
                <a:ext cx="42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82" y="20"/>
                  </a:cxn>
                  <a:cxn ang="0">
                    <a:pos x="83" y="15"/>
                  </a:cxn>
                  <a:cxn ang="0">
                    <a:pos x="1" y="0"/>
                  </a:cxn>
                </a:cxnLst>
                <a:rect l="0" t="0" r="r" b="b"/>
                <a:pathLst>
                  <a:path w="83" h="2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82" y="20"/>
                    </a:lnTo>
                    <a:lnTo>
                      <a:pt x="83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9" name="Freeform 398"/>
              <p:cNvSpPr>
                <a:spLocks/>
              </p:cNvSpPr>
              <p:nvPr/>
            </p:nvSpPr>
            <p:spPr bwMode="auto">
              <a:xfrm>
                <a:off x="2274" y="2665"/>
                <a:ext cx="41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82" y="20"/>
                  </a:cxn>
                  <a:cxn ang="0">
                    <a:pos x="82" y="17"/>
                  </a:cxn>
                  <a:cxn ang="0">
                    <a:pos x="1" y="0"/>
                  </a:cxn>
                </a:cxnLst>
                <a:rect l="0" t="0" r="r" b="b"/>
                <a:pathLst>
                  <a:path w="82" h="2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82" y="20"/>
                    </a:lnTo>
                    <a:lnTo>
                      <a:pt x="82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0" name="Freeform 399"/>
              <p:cNvSpPr>
                <a:spLocks/>
              </p:cNvSpPr>
              <p:nvPr/>
            </p:nvSpPr>
            <p:spPr bwMode="auto">
              <a:xfrm>
                <a:off x="2274" y="2665"/>
                <a:ext cx="41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2" y="20"/>
                  </a:cxn>
                  <a:cxn ang="0">
                    <a:pos x="82" y="17"/>
                  </a:cxn>
                  <a:cxn ang="0">
                    <a:pos x="1" y="0"/>
                  </a:cxn>
                </a:cxnLst>
                <a:rect l="0" t="0" r="r" b="b"/>
                <a:pathLst>
                  <a:path w="82" h="2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2" y="20"/>
                    </a:lnTo>
                    <a:lnTo>
                      <a:pt x="82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C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1" name="Freeform 400"/>
              <p:cNvSpPr>
                <a:spLocks/>
              </p:cNvSpPr>
              <p:nvPr/>
            </p:nvSpPr>
            <p:spPr bwMode="auto">
              <a:xfrm>
                <a:off x="2274" y="2665"/>
                <a:ext cx="41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2" y="17"/>
                  </a:cxn>
                  <a:cxn ang="0">
                    <a:pos x="82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82" h="20">
                    <a:moveTo>
                      <a:pt x="1" y="0"/>
                    </a:moveTo>
                    <a:lnTo>
                      <a:pt x="82" y="17"/>
                    </a:lnTo>
                    <a:lnTo>
                      <a:pt x="82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2" name="Freeform 401"/>
              <p:cNvSpPr>
                <a:spLocks/>
              </p:cNvSpPr>
              <p:nvPr/>
            </p:nvSpPr>
            <p:spPr bwMode="auto">
              <a:xfrm>
                <a:off x="2210" y="2665"/>
                <a:ext cx="42" cy="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84" y="9"/>
                  </a:cxn>
                  <a:cxn ang="0">
                    <a:pos x="84" y="9"/>
                  </a:cxn>
                  <a:cxn ang="0">
                    <a:pos x="85" y="7"/>
                  </a:cxn>
                  <a:cxn ang="0">
                    <a:pos x="85" y="7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4" y="2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85" h="24">
                    <a:moveTo>
                      <a:pt x="82" y="0"/>
                    </a:moveTo>
                    <a:lnTo>
                      <a:pt x="0" y="15"/>
                    </a:lnTo>
                    <a:lnTo>
                      <a:pt x="2" y="24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3" name="Freeform 402"/>
              <p:cNvSpPr>
                <a:spLocks/>
              </p:cNvSpPr>
              <p:nvPr/>
            </p:nvSpPr>
            <p:spPr bwMode="auto">
              <a:xfrm>
                <a:off x="2210" y="2665"/>
                <a:ext cx="42" cy="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84" y="9"/>
                  </a:cxn>
                  <a:cxn ang="0">
                    <a:pos x="84" y="9"/>
                  </a:cxn>
                  <a:cxn ang="0">
                    <a:pos x="85" y="7"/>
                  </a:cxn>
                  <a:cxn ang="0">
                    <a:pos x="85" y="7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4" y="2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85" h="24">
                    <a:moveTo>
                      <a:pt x="82" y="0"/>
                    </a:moveTo>
                    <a:lnTo>
                      <a:pt x="0" y="15"/>
                    </a:lnTo>
                    <a:lnTo>
                      <a:pt x="2" y="24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4" name="Freeform 403"/>
              <p:cNvSpPr>
                <a:spLocks/>
              </p:cNvSpPr>
              <p:nvPr/>
            </p:nvSpPr>
            <p:spPr bwMode="auto">
              <a:xfrm>
                <a:off x="2210" y="2665"/>
                <a:ext cx="42" cy="1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5"/>
                  </a:cxn>
                  <a:cxn ang="0">
                    <a:pos x="1" y="22"/>
                  </a:cxn>
                  <a:cxn ang="0">
                    <a:pos x="82" y="5"/>
                  </a:cxn>
                  <a:cxn ang="0">
                    <a:pos x="82" y="5"/>
                  </a:cxn>
                  <a:cxn ang="0">
                    <a:pos x="83" y="5"/>
                  </a:cxn>
                  <a:cxn ang="0">
                    <a:pos x="83" y="5"/>
                  </a:cxn>
                  <a:cxn ang="0">
                    <a:pos x="83" y="5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0" y="0"/>
                  </a:cxn>
                </a:cxnLst>
                <a:rect l="0" t="0" r="r" b="b"/>
                <a:pathLst>
                  <a:path w="83" h="22">
                    <a:moveTo>
                      <a:pt x="80" y="0"/>
                    </a:moveTo>
                    <a:lnTo>
                      <a:pt x="0" y="15"/>
                    </a:lnTo>
                    <a:lnTo>
                      <a:pt x="1" y="22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9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" name="Freeform 404"/>
              <p:cNvSpPr>
                <a:spLocks/>
              </p:cNvSpPr>
              <p:nvPr/>
            </p:nvSpPr>
            <p:spPr bwMode="auto">
              <a:xfrm>
                <a:off x="2210" y="2665"/>
                <a:ext cx="42" cy="1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5"/>
                  </a:cxn>
                  <a:cxn ang="0">
                    <a:pos x="83" y="5"/>
                  </a:cxn>
                  <a:cxn ang="0">
                    <a:pos x="83" y="5"/>
                  </a:cxn>
                  <a:cxn ang="0">
                    <a:pos x="82" y="5"/>
                  </a:cxn>
                  <a:cxn ang="0">
                    <a:pos x="1" y="22"/>
                  </a:cxn>
                  <a:cxn ang="0">
                    <a:pos x="0" y="17"/>
                  </a:cxn>
                  <a:cxn ang="0">
                    <a:pos x="80" y="0"/>
                  </a:cxn>
                </a:cxnLst>
                <a:rect l="0" t="0" r="r" b="b"/>
                <a:pathLst>
                  <a:path w="83" h="22">
                    <a:moveTo>
                      <a:pt x="80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6" name="Freeform 405"/>
              <p:cNvSpPr>
                <a:spLocks/>
              </p:cNvSpPr>
              <p:nvPr/>
            </p:nvSpPr>
            <p:spPr bwMode="auto">
              <a:xfrm>
                <a:off x="2210" y="2665"/>
                <a:ext cx="42" cy="1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5"/>
                  </a:cxn>
                  <a:cxn ang="0">
                    <a:pos x="82" y="5"/>
                  </a:cxn>
                  <a:cxn ang="0">
                    <a:pos x="1" y="22"/>
                  </a:cxn>
                  <a:cxn ang="0">
                    <a:pos x="0" y="17"/>
                  </a:cxn>
                  <a:cxn ang="0">
                    <a:pos x="82" y="0"/>
                  </a:cxn>
                </a:cxnLst>
                <a:rect l="0" t="0" r="r" b="b"/>
                <a:pathLst>
                  <a:path w="83" h="22">
                    <a:moveTo>
                      <a:pt x="82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3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7" name="Freeform 406"/>
              <p:cNvSpPr>
                <a:spLocks/>
              </p:cNvSpPr>
              <p:nvPr/>
            </p:nvSpPr>
            <p:spPr bwMode="auto">
              <a:xfrm>
                <a:off x="2210" y="2666"/>
                <a:ext cx="42" cy="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3"/>
                  </a:cxn>
                  <a:cxn ang="0">
                    <a:pos x="83" y="3"/>
                  </a:cxn>
                  <a:cxn ang="0">
                    <a:pos x="83" y="3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82" y="0"/>
                  </a:cxn>
                </a:cxnLst>
                <a:rect l="0" t="0" r="r" b="b"/>
                <a:pathLst>
                  <a:path w="83" h="18">
                    <a:moveTo>
                      <a:pt x="82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40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8" name="Freeform 407"/>
              <p:cNvSpPr>
                <a:spLocks/>
              </p:cNvSpPr>
              <p:nvPr/>
            </p:nvSpPr>
            <p:spPr bwMode="auto">
              <a:xfrm>
                <a:off x="2210" y="2666"/>
                <a:ext cx="42" cy="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3"/>
                  </a:cxn>
                  <a:cxn ang="0">
                    <a:pos x="83" y="3"/>
                  </a:cxn>
                  <a:cxn ang="0">
                    <a:pos x="83" y="3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82" y="0"/>
                  </a:cxn>
                </a:cxnLst>
                <a:rect l="0" t="0" r="r" b="b"/>
                <a:pathLst>
                  <a:path w="83" h="18">
                    <a:moveTo>
                      <a:pt x="82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4C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9" name="Freeform 408"/>
              <p:cNvSpPr>
                <a:spLocks/>
              </p:cNvSpPr>
              <p:nvPr/>
            </p:nvSpPr>
            <p:spPr bwMode="auto">
              <a:xfrm>
                <a:off x="2211" y="2666"/>
                <a:ext cx="41" cy="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82" y="3"/>
                  </a:cxn>
                  <a:cxn ang="0">
                    <a:pos x="82" y="3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82" h="18">
                    <a:moveTo>
                      <a:pt x="81" y="0"/>
                    </a:moveTo>
                    <a:lnTo>
                      <a:pt x="0" y="15"/>
                    </a:lnTo>
                    <a:lnTo>
                      <a:pt x="0" y="18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9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0" name="Freeform 409"/>
              <p:cNvSpPr>
                <a:spLocks/>
              </p:cNvSpPr>
              <p:nvPr/>
            </p:nvSpPr>
            <p:spPr bwMode="auto">
              <a:xfrm>
                <a:off x="2309" y="2674"/>
                <a:ext cx="15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7" y="10"/>
                  </a:cxn>
                  <a:cxn ang="0">
                    <a:pos x="0" y="7"/>
                  </a:cxn>
                </a:cxnLst>
                <a:rect l="0" t="0" r="r" b="b"/>
                <a:pathLst>
                  <a:path w="30" h="10">
                    <a:moveTo>
                      <a:pt x="0" y="7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7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1" name="Freeform 410"/>
              <p:cNvSpPr>
                <a:spLocks/>
              </p:cNvSpPr>
              <p:nvPr/>
            </p:nvSpPr>
            <p:spPr bwMode="auto">
              <a:xfrm>
                <a:off x="2309" y="2674"/>
                <a:ext cx="15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7" y="10"/>
                  </a:cxn>
                  <a:cxn ang="0">
                    <a:pos x="0" y="7"/>
                  </a:cxn>
                </a:cxnLst>
                <a:rect l="0" t="0" r="r" b="b"/>
                <a:pathLst>
                  <a:path w="30" h="10">
                    <a:moveTo>
                      <a:pt x="0" y="7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7" y="10"/>
                    </a:lnTo>
                    <a:lnTo>
                      <a:pt x="0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2" name="Freeform 411"/>
              <p:cNvSpPr>
                <a:spLocks/>
              </p:cNvSpPr>
              <p:nvPr/>
            </p:nvSpPr>
            <p:spPr bwMode="auto">
              <a:xfrm>
                <a:off x="2317" y="2674"/>
                <a:ext cx="7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3" y="7"/>
                  </a:cxn>
                  <a:cxn ang="0">
                    <a:pos x="13" y="0"/>
                  </a:cxn>
                  <a:cxn ang="0">
                    <a:pos x="0" y="3"/>
                  </a:cxn>
                </a:cxnLst>
                <a:rect l="0" t="0" r="r" b="b"/>
                <a:pathLst>
                  <a:path w="13" h="10">
                    <a:moveTo>
                      <a:pt x="0" y="3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3" name="Freeform 412"/>
              <p:cNvSpPr>
                <a:spLocks/>
              </p:cNvSpPr>
              <p:nvPr/>
            </p:nvSpPr>
            <p:spPr bwMode="auto">
              <a:xfrm>
                <a:off x="2309" y="2672"/>
                <a:ext cx="1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0"/>
                  </a:cxn>
                  <a:cxn ang="0">
                    <a:pos x="18" y="1"/>
                  </a:cxn>
                  <a:cxn ang="0">
                    <a:pos x="30" y="3"/>
                  </a:cxn>
                  <a:cxn ang="0">
                    <a:pos x="17" y="6"/>
                  </a:cxn>
                  <a:cxn ang="0">
                    <a:pos x="0" y="3"/>
                  </a:cxn>
                </a:cxnLst>
                <a:rect l="0" t="0" r="r" b="b"/>
                <a:pathLst>
                  <a:path w="30" h="6">
                    <a:moveTo>
                      <a:pt x="0" y="3"/>
                    </a:moveTo>
                    <a:lnTo>
                      <a:pt x="13" y="0"/>
                    </a:lnTo>
                    <a:lnTo>
                      <a:pt x="18" y="1"/>
                    </a:lnTo>
                    <a:lnTo>
                      <a:pt x="30" y="3"/>
                    </a:lnTo>
                    <a:lnTo>
                      <a:pt x="17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4" name="Freeform 413"/>
              <p:cNvSpPr>
                <a:spLocks/>
              </p:cNvSpPr>
              <p:nvPr/>
            </p:nvSpPr>
            <p:spPr bwMode="auto">
              <a:xfrm>
                <a:off x="2309" y="2672"/>
                <a:ext cx="1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0"/>
                  </a:cxn>
                  <a:cxn ang="0">
                    <a:pos x="18" y="1"/>
                  </a:cxn>
                  <a:cxn ang="0">
                    <a:pos x="30" y="3"/>
                  </a:cxn>
                  <a:cxn ang="0">
                    <a:pos x="17" y="6"/>
                  </a:cxn>
                  <a:cxn ang="0">
                    <a:pos x="0" y="3"/>
                  </a:cxn>
                </a:cxnLst>
                <a:rect l="0" t="0" r="r" b="b"/>
                <a:pathLst>
                  <a:path w="30" h="6">
                    <a:moveTo>
                      <a:pt x="0" y="3"/>
                    </a:moveTo>
                    <a:lnTo>
                      <a:pt x="13" y="0"/>
                    </a:lnTo>
                    <a:lnTo>
                      <a:pt x="18" y="1"/>
                    </a:lnTo>
                    <a:lnTo>
                      <a:pt x="30" y="3"/>
                    </a:lnTo>
                    <a:lnTo>
                      <a:pt x="17" y="6"/>
                    </a:lnTo>
                    <a:lnTo>
                      <a:pt x="0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" name="Freeform 414"/>
              <p:cNvSpPr>
                <a:spLocks/>
              </p:cNvSpPr>
              <p:nvPr/>
            </p:nvSpPr>
            <p:spPr bwMode="auto">
              <a:xfrm>
                <a:off x="2201" y="2674"/>
                <a:ext cx="15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5" y="10"/>
                  </a:cxn>
                  <a:cxn ang="0">
                    <a:pos x="0" y="7"/>
                  </a:cxn>
                </a:cxnLst>
                <a:rect l="0" t="0" r="r" b="b"/>
                <a:pathLst>
                  <a:path w="30" h="10">
                    <a:moveTo>
                      <a:pt x="0" y="7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5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" name="Freeform 415"/>
              <p:cNvSpPr>
                <a:spLocks/>
              </p:cNvSpPr>
              <p:nvPr/>
            </p:nvSpPr>
            <p:spPr bwMode="auto">
              <a:xfrm>
                <a:off x="2201" y="2674"/>
                <a:ext cx="15" cy="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5" y="10"/>
                  </a:cxn>
                  <a:cxn ang="0">
                    <a:pos x="0" y="7"/>
                  </a:cxn>
                </a:cxnLst>
                <a:rect l="0" t="0" r="r" b="b"/>
                <a:pathLst>
                  <a:path w="30" h="10">
                    <a:moveTo>
                      <a:pt x="0" y="7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5" y="10"/>
                    </a:lnTo>
                    <a:lnTo>
                      <a:pt x="0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7" name="Freeform 416"/>
              <p:cNvSpPr>
                <a:spLocks/>
              </p:cNvSpPr>
              <p:nvPr/>
            </p:nvSpPr>
            <p:spPr bwMode="auto">
              <a:xfrm>
                <a:off x="2209" y="2674"/>
                <a:ext cx="7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15" h="10">
                    <a:moveTo>
                      <a:pt x="0" y="3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8" name="Freeform 417"/>
              <p:cNvSpPr>
                <a:spLocks/>
              </p:cNvSpPr>
              <p:nvPr/>
            </p:nvSpPr>
            <p:spPr bwMode="auto">
              <a:xfrm>
                <a:off x="2201" y="2673"/>
                <a:ext cx="1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4"/>
                  </a:cxn>
                  <a:cxn ang="0">
                    <a:pos x="15" y="5"/>
                  </a:cxn>
                  <a:cxn ang="0">
                    <a:pos x="0" y="2"/>
                  </a:cxn>
                </a:cxnLst>
                <a:rect l="0" t="0" r="r" b="b"/>
                <a:pathLst>
                  <a:path w="30" h="5">
                    <a:moveTo>
                      <a:pt x="0" y="2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9" name="Freeform 418"/>
              <p:cNvSpPr>
                <a:spLocks/>
              </p:cNvSpPr>
              <p:nvPr/>
            </p:nvSpPr>
            <p:spPr bwMode="auto">
              <a:xfrm>
                <a:off x="2201" y="2673"/>
                <a:ext cx="1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4"/>
                  </a:cxn>
                  <a:cxn ang="0">
                    <a:pos x="15" y="5"/>
                  </a:cxn>
                  <a:cxn ang="0">
                    <a:pos x="0" y="2"/>
                  </a:cxn>
                </a:cxnLst>
                <a:rect l="0" t="0" r="r" b="b"/>
                <a:pathLst>
                  <a:path w="30" h="5">
                    <a:moveTo>
                      <a:pt x="0" y="2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5" y="5"/>
                    </a:lnTo>
                    <a:lnTo>
                      <a:pt x="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0" name="Freeform 419"/>
              <p:cNvSpPr>
                <a:spLocks/>
              </p:cNvSpPr>
              <p:nvPr/>
            </p:nvSpPr>
            <p:spPr bwMode="auto">
              <a:xfrm>
                <a:off x="2215" y="26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1" name="Freeform 420"/>
              <p:cNvSpPr>
                <a:spLocks/>
              </p:cNvSpPr>
              <p:nvPr/>
            </p:nvSpPr>
            <p:spPr bwMode="auto">
              <a:xfrm>
                <a:off x="2209" y="2674"/>
                <a:ext cx="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14" h="3">
                    <a:moveTo>
                      <a:pt x="0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2" name="Freeform 421"/>
              <p:cNvSpPr>
                <a:spLocks/>
              </p:cNvSpPr>
              <p:nvPr/>
            </p:nvSpPr>
            <p:spPr bwMode="auto">
              <a:xfrm>
                <a:off x="2202" y="2674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3" name="Freeform 422"/>
              <p:cNvSpPr>
                <a:spLocks/>
              </p:cNvSpPr>
              <p:nvPr/>
            </p:nvSpPr>
            <p:spPr bwMode="auto">
              <a:xfrm>
                <a:off x="2202" y="2674"/>
                <a:ext cx="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4" name="Freeform 423"/>
              <p:cNvSpPr>
                <a:spLocks/>
              </p:cNvSpPr>
              <p:nvPr/>
            </p:nvSpPr>
            <p:spPr bwMode="auto">
              <a:xfrm>
                <a:off x="2316" y="265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" name="Freeform 424"/>
              <p:cNvSpPr>
                <a:spLocks/>
              </p:cNvSpPr>
              <p:nvPr/>
            </p:nvSpPr>
            <p:spPr bwMode="auto">
              <a:xfrm>
                <a:off x="2310" y="2654"/>
                <a:ext cx="6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" name="Freeform 425"/>
              <p:cNvSpPr>
                <a:spLocks/>
              </p:cNvSpPr>
              <p:nvPr/>
            </p:nvSpPr>
            <p:spPr bwMode="auto">
              <a:xfrm>
                <a:off x="2302" y="2654"/>
                <a:ext cx="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7" name="Freeform 426"/>
              <p:cNvSpPr>
                <a:spLocks/>
              </p:cNvSpPr>
              <p:nvPr/>
            </p:nvSpPr>
            <p:spPr bwMode="auto">
              <a:xfrm>
                <a:off x="2302" y="2654"/>
                <a:ext cx="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5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" name="Group 427"/>
            <p:cNvGrpSpPr>
              <a:grpSpLocks noChangeAspect="1"/>
            </p:cNvGrpSpPr>
            <p:nvPr/>
          </p:nvGrpSpPr>
          <p:grpSpPr bwMode="auto">
            <a:xfrm rot="-5724734">
              <a:off x="542" y="549"/>
              <a:ext cx="714" cy="671"/>
              <a:chOff x="3171" y="531"/>
              <a:chExt cx="622" cy="541"/>
            </a:xfrm>
          </p:grpSpPr>
          <p:sp>
            <p:nvSpPr>
              <p:cNvPr id="21" name="Rectangle 428"/>
              <p:cNvSpPr>
                <a:spLocks noChangeAspect="1" noChangeArrowheads="1"/>
              </p:cNvSpPr>
              <p:nvPr/>
            </p:nvSpPr>
            <p:spPr bwMode="auto">
              <a:xfrm>
                <a:off x="3171" y="531"/>
                <a:ext cx="622" cy="541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2" name="Freeform 429"/>
              <p:cNvSpPr>
                <a:spLocks noChangeAspect="1"/>
              </p:cNvSpPr>
              <p:nvPr/>
            </p:nvSpPr>
            <p:spPr bwMode="auto">
              <a:xfrm>
                <a:off x="3514" y="810"/>
                <a:ext cx="81" cy="41"/>
              </a:xfrm>
              <a:custGeom>
                <a:avLst/>
                <a:gdLst/>
                <a:ahLst/>
                <a:cxnLst>
                  <a:cxn ang="0">
                    <a:pos x="151" y="83"/>
                  </a:cxn>
                  <a:cxn ang="0">
                    <a:pos x="160" y="57"/>
                  </a:cxn>
                  <a:cxn ang="0">
                    <a:pos x="8" y="0"/>
                  </a:cxn>
                  <a:cxn ang="0">
                    <a:pos x="0" y="26"/>
                  </a:cxn>
                  <a:cxn ang="0">
                    <a:pos x="151" y="83"/>
                  </a:cxn>
                </a:cxnLst>
                <a:rect l="0" t="0" r="r" b="b"/>
                <a:pathLst>
                  <a:path w="160" h="83">
                    <a:moveTo>
                      <a:pt x="151" y="83"/>
                    </a:moveTo>
                    <a:lnTo>
                      <a:pt x="160" y="57"/>
                    </a:lnTo>
                    <a:lnTo>
                      <a:pt x="8" y="0"/>
                    </a:lnTo>
                    <a:lnTo>
                      <a:pt x="0" y="26"/>
                    </a:ln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" name="Freeform 430"/>
              <p:cNvSpPr>
                <a:spLocks noChangeAspect="1"/>
              </p:cNvSpPr>
              <p:nvPr/>
            </p:nvSpPr>
            <p:spPr bwMode="auto">
              <a:xfrm>
                <a:off x="3399" y="727"/>
                <a:ext cx="71" cy="62"/>
              </a:xfrm>
              <a:custGeom>
                <a:avLst/>
                <a:gdLst/>
                <a:ahLst/>
                <a:cxnLst>
                  <a:cxn ang="0">
                    <a:pos x="124" y="123"/>
                  </a:cxn>
                  <a:cxn ang="0">
                    <a:pos x="141" y="102"/>
                  </a:cxn>
                  <a:cxn ang="0">
                    <a:pos x="17" y="0"/>
                  </a:cxn>
                  <a:cxn ang="0">
                    <a:pos x="0" y="20"/>
                  </a:cxn>
                  <a:cxn ang="0">
                    <a:pos x="124" y="123"/>
                  </a:cxn>
                </a:cxnLst>
                <a:rect l="0" t="0" r="r" b="b"/>
                <a:pathLst>
                  <a:path w="141" h="123">
                    <a:moveTo>
                      <a:pt x="124" y="123"/>
                    </a:moveTo>
                    <a:lnTo>
                      <a:pt x="141" y="102"/>
                    </a:lnTo>
                    <a:lnTo>
                      <a:pt x="17" y="0"/>
                    </a:lnTo>
                    <a:lnTo>
                      <a:pt x="0" y="20"/>
                    </a:lnTo>
                    <a:lnTo>
                      <a:pt x="124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4" name="Freeform 431"/>
              <p:cNvSpPr>
                <a:spLocks noChangeAspect="1"/>
              </p:cNvSpPr>
              <p:nvPr/>
            </p:nvSpPr>
            <p:spPr bwMode="auto">
              <a:xfrm>
                <a:off x="3497" y="708"/>
                <a:ext cx="92" cy="69"/>
              </a:xfrm>
              <a:custGeom>
                <a:avLst/>
                <a:gdLst/>
                <a:ahLst/>
                <a:cxnLst>
                  <a:cxn ang="0">
                    <a:pos x="185" y="58"/>
                  </a:cxn>
                  <a:cxn ang="0">
                    <a:pos x="87" y="139"/>
                  </a:cxn>
                  <a:cxn ang="0">
                    <a:pos x="0" y="86"/>
                  </a:cxn>
                  <a:cxn ang="0">
                    <a:pos x="98" y="0"/>
                  </a:cxn>
                  <a:cxn ang="0">
                    <a:pos x="185" y="58"/>
                  </a:cxn>
                </a:cxnLst>
                <a:rect l="0" t="0" r="r" b="b"/>
                <a:pathLst>
                  <a:path w="185" h="139">
                    <a:moveTo>
                      <a:pt x="185" y="58"/>
                    </a:moveTo>
                    <a:lnTo>
                      <a:pt x="87" y="139"/>
                    </a:lnTo>
                    <a:lnTo>
                      <a:pt x="0" y="86"/>
                    </a:lnTo>
                    <a:lnTo>
                      <a:pt x="98" y="0"/>
                    </a:lnTo>
                    <a:lnTo>
                      <a:pt x="185" y="58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5" name="Freeform 432"/>
              <p:cNvSpPr>
                <a:spLocks noChangeAspect="1"/>
              </p:cNvSpPr>
              <p:nvPr/>
            </p:nvSpPr>
            <p:spPr bwMode="auto">
              <a:xfrm>
                <a:off x="3548" y="668"/>
                <a:ext cx="88" cy="66"/>
              </a:xfrm>
              <a:custGeom>
                <a:avLst/>
                <a:gdLst/>
                <a:ahLst/>
                <a:cxnLst>
                  <a:cxn ang="0">
                    <a:pos x="177" y="55"/>
                  </a:cxn>
                  <a:cxn ang="0">
                    <a:pos x="84" y="132"/>
                  </a:cxn>
                  <a:cxn ang="0">
                    <a:pos x="0" y="80"/>
                  </a:cxn>
                  <a:cxn ang="0">
                    <a:pos x="94" y="0"/>
                  </a:cxn>
                  <a:cxn ang="0">
                    <a:pos x="177" y="55"/>
                  </a:cxn>
                </a:cxnLst>
                <a:rect l="0" t="0" r="r" b="b"/>
                <a:pathLst>
                  <a:path w="177" h="132">
                    <a:moveTo>
                      <a:pt x="177" y="55"/>
                    </a:moveTo>
                    <a:lnTo>
                      <a:pt x="84" y="132"/>
                    </a:lnTo>
                    <a:lnTo>
                      <a:pt x="0" y="80"/>
                    </a:lnTo>
                    <a:lnTo>
                      <a:pt x="94" y="0"/>
                    </a:lnTo>
                    <a:lnTo>
                      <a:pt x="177" y="55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6" name="Freeform 433"/>
              <p:cNvSpPr>
                <a:spLocks noChangeAspect="1"/>
              </p:cNvSpPr>
              <p:nvPr/>
            </p:nvSpPr>
            <p:spPr bwMode="auto">
              <a:xfrm>
                <a:off x="3595" y="628"/>
                <a:ext cx="87" cy="66"/>
              </a:xfrm>
              <a:custGeom>
                <a:avLst/>
                <a:gdLst/>
                <a:ahLst/>
                <a:cxnLst>
                  <a:cxn ang="0">
                    <a:pos x="173" y="52"/>
                  </a:cxn>
                  <a:cxn ang="0">
                    <a:pos x="83" y="132"/>
                  </a:cxn>
                  <a:cxn ang="0">
                    <a:pos x="0" y="79"/>
                  </a:cxn>
                  <a:cxn ang="0">
                    <a:pos x="93" y="0"/>
                  </a:cxn>
                  <a:cxn ang="0">
                    <a:pos x="173" y="52"/>
                  </a:cxn>
                </a:cxnLst>
                <a:rect l="0" t="0" r="r" b="b"/>
                <a:pathLst>
                  <a:path w="173" h="132">
                    <a:moveTo>
                      <a:pt x="173" y="52"/>
                    </a:moveTo>
                    <a:lnTo>
                      <a:pt x="83" y="132"/>
                    </a:lnTo>
                    <a:lnTo>
                      <a:pt x="0" y="79"/>
                    </a:lnTo>
                    <a:lnTo>
                      <a:pt x="93" y="0"/>
                    </a:lnTo>
                    <a:lnTo>
                      <a:pt x="173" y="52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" name="Freeform 434"/>
              <p:cNvSpPr>
                <a:spLocks noChangeAspect="1"/>
              </p:cNvSpPr>
              <p:nvPr/>
            </p:nvSpPr>
            <p:spPr bwMode="auto">
              <a:xfrm>
                <a:off x="3643" y="589"/>
                <a:ext cx="82" cy="64"/>
              </a:xfrm>
              <a:custGeom>
                <a:avLst/>
                <a:gdLst/>
                <a:ahLst/>
                <a:cxnLst>
                  <a:cxn ang="0">
                    <a:pos x="163" y="52"/>
                  </a:cxn>
                  <a:cxn ang="0">
                    <a:pos x="80" y="127"/>
                  </a:cxn>
                  <a:cxn ang="0">
                    <a:pos x="0" y="74"/>
                  </a:cxn>
                  <a:cxn ang="0">
                    <a:pos x="90" y="0"/>
                  </a:cxn>
                  <a:cxn ang="0">
                    <a:pos x="163" y="52"/>
                  </a:cxn>
                </a:cxnLst>
                <a:rect l="0" t="0" r="r" b="b"/>
                <a:pathLst>
                  <a:path w="163" h="127">
                    <a:moveTo>
                      <a:pt x="163" y="52"/>
                    </a:moveTo>
                    <a:lnTo>
                      <a:pt x="80" y="127"/>
                    </a:lnTo>
                    <a:lnTo>
                      <a:pt x="0" y="74"/>
                    </a:lnTo>
                    <a:lnTo>
                      <a:pt x="90" y="0"/>
                    </a:lnTo>
                    <a:lnTo>
                      <a:pt x="163" y="52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" name="Freeform 435"/>
              <p:cNvSpPr>
                <a:spLocks noChangeAspect="1"/>
              </p:cNvSpPr>
              <p:nvPr/>
            </p:nvSpPr>
            <p:spPr bwMode="auto">
              <a:xfrm>
                <a:off x="3473" y="675"/>
                <a:ext cx="68" cy="139"/>
              </a:xfrm>
              <a:custGeom>
                <a:avLst/>
                <a:gdLst/>
                <a:ahLst/>
                <a:cxnLst>
                  <a:cxn ang="0">
                    <a:pos x="137" y="279"/>
                  </a:cxn>
                  <a:cxn ang="0">
                    <a:pos x="91" y="61"/>
                  </a:cxn>
                  <a:cxn ang="0">
                    <a:pos x="0" y="0"/>
                  </a:cxn>
                  <a:cxn ang="0">
                    <a:pos x="23" y="136"/>
                  </a:cxn>
                  <a:cxn ang="0">
                    <a:pos x="137" y="279"/>
                  </a:cxn>
                </a:cxnLst>
                <a:rect l="0" t="0" r="r" b="b"/>
                <a:pathLst>
                  <a:path w="137" h="279">
                    <a:moveTo>
                      <a:pt x="137" y="279"/>
                    </a:moveTo>
                    <a:lnTo>
                      <a:pt x="91" y="61"/>
                    </a:lnTo>
                    <a:lnTo>
                      <a:pt x="0" y="0"/>
                    </a:lnTo>
                    <a:lnTo>
                      <a:pt x="23" y="136"/>
                    </a:lnTo>
                    <a:lnTo>
                      <a:pt x="137" y="279"/>
                    </a:lnTo>
                    <a:close/>
                  </a:path>
                </a:pathLst>
              </a:custGeom>
              <a:solidFill>
                <a:srgbClr val="E262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" name="Freeform 436"/>
              <p:cNvSpPr>
                <a:spLocks noChangeAspect="1"/>
              </p:cNvSpPr>
              <p:nvPr/>
            </p:nvSpPr>
            <p:spPr bwMode="auto">
              <a:xfrm>
                <a:off x="3484" y="724"/>
                <a:ext cx="56" cy="121"/>
              </a:xfrm>
              <a:custGeom>
                <a:avLst/>
                <a:gdLst/>
                <a:ahLst/>
                <a:cxnLst>
                  <a:cxn ang="0">
                    <a:pos x="38" y="242"/>
                  </a:cxn>
                  <a:cxn ang="0">
                    <a:pos x="113" y="176"/>
                  </a:cxn>
                  <a:cxn ang="0">
                    <a:pos x="75" y="0"/>
                  </a:cxn>
                  <a:cxn ang="0">
                    <a:pos x="0" y="68"/>
                  </a:cxn>
                  <a:cxn ang="0">
                    <a:pos x="38" y="242"/>
                  </a:cxn>
                </a:cxnLst>
                <a:rect l="0" t="0" r="r" b="b"/>
                <a:pathLst>
                  <a:path w="113" h="242">
                    <a:moveTo>
                      <a:pt x="38" y="242"/>
                    </a:moveTo>
                    <a:lnTo>
                      <a:pt x="113" y="176"/>
                    </a:lnTo>
                    <a:lnTo>
                      <a:pt x="75" y="0"/>
                    </a:lnTo>
                    <a:lnTo>
                      <a:pt x="0" y="68"/>
                    </a:lnTo>
                    <a:lnTo>
                      <a:pt x="38" y="242"/>
                    </a:lnTo>
                    <a:close/>
                  </a:path>
                </a:pathLst>
              </a:custGeom>
              <a:solidFill>
                <a:srgbClr val="A11F12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" name="Freeform 437"/>
              <p:cNvSpPr>
                <a:spLocks noChangeAspect="1"/>
              </p:cNvSpPr>
              <p:nvPr/>
            </p:nvSpPr>
            <p:spPr bwMode="auto">
              <a:xfrm>
                <a:off x="3437" y="695"/>
                <a:ext cx="87" cy="63"/>
              </a:xfrm>
              <a:custGeom>
                <a:avLst/>
                <a:gdLst/>
                <a:ahLst/>
                <a:cxnLst>
                  <a:cxn ang="0">
                    <a:pos x="100" y="125"/>
                  </a:cxn>
                  <a:cxn ang="0">
                    <a:pos x="174" y="59"/>
                  </a:cxn>
                  <a:cxn ang="0">
                    <a:pos x="81" y="0"/>
                  </a:cxn>
                  <a:cxn ang="0">
                    <a:pos x="0" y="67"/>
                  </a:cxn>
                  <a:cxn ang="0">
                    <a:pos x="100" y="125"/>
                  </a:cxn>
                </a:cxnLst>
                <a:rect l="0" t="0" r="r" b="b"/>
                <a:pathLst>
                  <a:path w="174" h="125">
                    <a:moveTo>
                      <a:pt x="100" y="125"/>
                    </a:moveTo>
                    <a:lnTo>
                      <a:pt x="174" y="59"/>
                    </a:lnTo>
                    <a:lnTo>
                      <a:pt x="81" y="0"/>
                    </a:lnTo>
                    <a:lnTo>
                      <a:pt x="0" y="67"/>
                    </a:lnTo>
                    <a:lnTo>
                      <a:pt x="100" y="125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" name="Freeform 438"/>
              <p:cNvSpPr>
                <a:spLocks noChangeAspect="1"/>
              </p:cNvSpPr>
              <p:nvPr/>
            </p:nvSpPr>
            <p:spPr bwMode="auto">
              <a:xfrm>
                <a:off x="3433" y="726"/>
                <a:ext cx="70" cy="123"/>
              </a:xfrm>
              <a:custGeom>
                <a:avLst/>
                <a:gdLst/>
                <a:ahLst/>
                <a:cxnLst>
                  <a:cxn ang="0">
                    <a:pos x="98" y="39"/>
                  </a:cxn>
                  <a:cxn ang="0">
                    <a:pos x="141" y="247"/>
                  </a:cxn>
                  <a:cxn ang="0">
                    <a:pos x="39" y="179"/>
                  </a:cxn>
                  <a:cxn ang="0">
                    <a:pos x="0" y="0"/>
                  </a:cxn>
                  <a:cxn ang="0">
                    <a:pos x="52" y="31"/>
                  </a:cxn>
                  <a:cxn ang="0">
                    <a:pos x="46" y="5"/>
                  </a:cxn>
                  <a:cxn ang="0">
                    <a:pos x="98" y="39"/>
                  </a:cxn>
                </a:cxnLst>
                <a:rect l="0" t="0" r="r" b="b"/>
                <a:pathLst>
                  <a:path w="141" h="247">
                    <a:moveTo>
                      <a:pt x="98" y="39"/>
                    </a:moveTo>
                    <a:lnTo>
                      <a:pt x="141" y="247"/>
                    </a:lnTo>
                    <a:lnTo>
                      <a:pt x="39" y="179"/>
                    </a:lnTo>
                    <a:lnTo>
                      <a:pt x="0" y="0"/>
                    </a:lnTo>
                    <a:lnTo>
                      <a:pt x="52" y="31"/>
                    </a:lnTo>
                    <a:lnTo>
                      <a:pt x="46" y="5"/>
                    </a:lnTo>
                    <a:lnTo>
                      <a:pt x="98" y="39"/>
                    </a:lnTo>
                    <a:close/>
                  </a:path>
                </a:pathLst>
              </a:custGeom>
              <a:solidFill>
                <a:srgbClr val="E262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" name="Freeform 439"/>
              <p:cNvSpPr>
                <a:spLocks noChangeAspect="1"/>
              </p:cNvSpPr>
              <p:nvPr/>
            </p:nvSpPr>
            <p:spPr bwMode="auto">
              <a:xfrm>
                <a:off x="3399" y="790"/>
                <a:ext cx="95" cy="74"/>
              </a:xfrm>
              <a:custGeom>
                <a:avLst/>
                <a:gdLst/>
                <a:ahLst/>
                <a:cxnLst>
                  <a:cxn ang="0">
                    <a:pos x="191" y="56"/>
                  </a:cxn>
                  <a:cxn ang="0">
                    <a:pos x="93" y="147"/>
                  </a:cxn>
                  <a:cxn ang="0">
                    <a:pos x="0" y="89"/>
                  </a:cxn>
                  <a:cxn ang="0">
                    <a:pos x="103" y="0"/>
                  </a:cxn>
                  <a:cxn ang="0">
                    <a:pos x="191" y="56"/>
                  </a:cxn>
                </a:cxnLst>
                <a:rect l="0" t="0" r="r" b="b"/>
                <a:pathLst>
                  <a:path w="191" h="147">
                    <a:moveTo>
                      <a:pt x="191" y="56"/>
                    </a:moveTo>
                    <a:lnTo>
                      <a:pt x="93" y="147"/>
                    </a:lnTo>
                    <a:lnTo>
                      <a:pt x="0" y="89"/>
                    </a:lnTo>
                    <a:lnTo>
                      <a:pt x="103" y="0"/>
                    </a:lnTo>
                    <a:lnTo>
                      <a:pt x="191" y="5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" name="Freeform 440"/>
              <p:cNvSpPr>
                <a:spLocks noChangeAspect="1"/>
              </p:cNvSpPr>
              <p:nvPr/>
            </p:nvSpPr>
            <p:spPr bwMode="auto">
              <a:xfrm>
                <a:off x="3345" y="836"/>
                <a:ext cx="99" cy="74"/>
              </a:xfrm>
              <a:custGeom>
                <a:avLst/>
                <a:gdLst/>
                <a:ahLst/>
                <a:cxnLst>
                  <a:cxn ang="0">
                    <a:pos x="198" y="58"/>
                  </a:cxn>
                  <a:cxn ang="0">
                    <a:pos x="94" y="147"/>
                  </a:cxn>
                  <a:cxn ang="0">
                    <a:pos x="0" y="88"/>
                  </a:cxn>
                  <a:cxn ang="0">
                    <a:pos x="105" y="0"/>
                  </a:cxn>
                  <a:cxn ang="0">
                    <a:pos x="198" y="58"/>
                  </a:cxn>
                </a:cxnLst>
                <a:rect l="0" t="0" r="r" b="b"/>
                <a:pathLst>
                  <a:path w="198" h="147">
                    <a:moveTo>
                      <a:pt x="198" y="58"/>
                    </a:moveTo>
                    <a:lnTo>
                      <a:pt x="94" y="147"/>
                    </a:lnTo>
                    <a:lnTo>
                      <a:pt x="0" y="88"/>
                    </a:lnTo>
                    <a:lnTo>
                      <a:pt x="105" y="0"/>
                    </a:lnTo>
                    <a:lnTo>
                      <a:pt x="198" y="58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" name="Freeform 441"/>
              <p:cNvSpPr>
                <a:spLocks noChangeAspect="1"/>
              </p:cNvSpPr>
              <p:nvPr/>
            </p:nvSpPr>
            <p:spPr bwMode="auto">
              <a:xfrm>
                <a:off x="3289" y="882"/>
                <a:ext cx="102" cy="76"/>
              </a:xfrm>
              <a:custGeom>
                <a:avLst/>
                <a:gdLst/>
                <a:ahLst/>
                <a:cxnLst>
                  <a:cxn ang="0">
                    <a:pos x="204" y="62"/>
                  </a:cxn>
                  <a:cxn ang="0">
                    <a:pos x="96" y="154"/>
                  </a:cxn>
                  <a:cxn ang="0">
                    <a:pos x="0" y="91"/>
                  </a:cxn>
                  <a:cxn ang="0">
                    <a:pos x="109" y="0"/>
                  </a:cxn>
                  <a:cxn ang="0">
                    <a:pos x="204" y="62"/>
                  </a:cxn>
                </a:cxnLst>
                <a:rect l="0" t="0" r="r" b="b"/>
                <a:pathLst>
                  <a:path w="204" h="154">
                    <a:moveTo>
                      <a:pt x="204" y="62"/>
                    </a:moveTo>
                    <a:lnTo>
                      <a:pt x="96" y="154"/>
                    </a:lnTo>
                    <a:lnTo>
                      <a:pt x="0" y="91"/>
                    </a:lnTo>
                    <a:lnTo>
                      <a:pt x="109" y="0"/>
                    </a:lnTo>
                    <a:lnTo>
                      <a:pt x="204" y="62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" name="Freeform 442"/>
              <p:cNvSpPr>
                <a:spLocks noChangeAspect="1"/>
              </p:cNvSpPr>
              <p:nvPr/>
            </p:nvSpPr>
            <p:spPr bwMode="auto">
              <a:xfrm>
                <a:off x="3233" y="929"/>
                <a:ext cx="102" cy="79"/>
              </a:xfrm>
              <a:custGeom>
                <a:avLst/>
                <a:gdLst/>
                <a:ahLst/>
                <a:cxnLst>
                  <a:cxn ang="0">
                    <a:pos x="206" y="66"/>
                  </a:cxn>
                  <a:cxn ang="0">
                    <a:pos x="97" y="159"/>
                  </a:cxn>
                  <a:cxn ang="0">
                    <a:pos x="0" y="96"/>
                  </a:cxn>
                  <a:cxn ang="0">
                    <a:pos x="108" y="0"/>
                  </a:cxn>
                  <a:cxn ang="0">
                    <a:pos x="206" y="66"/>
                  </a:cxn>
                </a:cxnLst>
                <a:rect l="0" t="0" r="r" b="b"/>
                <a:pathLst>
                  <a:path w="206" h="159">
                    <a:moveTo>
                      <a:pt x="206" y="66"/>
                    </a:moveTo>
                    <a:lnTo>
                      <a:pt x="97" y="159"/>
                    </a:lnTo>
                    <a:lnTo>
                      <a:pt x="0" y="96"/>
                    </a:lnTo>
                    <a:lnTo>
                      <a:pt x="108" y="0"/>
                    </a:lnTo>
                    <a:lnTo>
                      <a:pt x="206" y="6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" name="Freeform 443"/>
              <p:cNvSpPr>
                <a:spLocks noChangeAspect="1"/>
              </p:cNvSpPr>
              <p:nvPr/>
            </p:nvSpPr>
            <p:spPr bwMode="auto">
              <a:xfrm>
                <a:off x="3542" y="799"/>
                <a:ext cx="150" cy="101"/>
              </a:xfrm>
              <a:custGeom>
                <a:avLst/>
                <a:gdLst/>
                <a:ahLst/>
                <a:cxnLst>
                  <a:cxn ang="0">
                    <a:pos x="125" y="7"/>
                  </a:cxn>
                  <a:cxn ang="0">
                    <a:pos x="31" y="64"/>
                  </a:cxn>
                  <a:cxn ang="0">
                    <a:pos x="5" y="102"/>
                  </a:cxn>
                  <a:cxn ang="0">
                    <a:pos x="0" y="142"/>
                  </a:cxn>
                  <a:cxn ang="0">
                    <a:pos x="64" y="193"/>
                  </a:cxn>
                  <a:cxn ang="0">
                    <a:pos x="119" y="203"/>
                  </a:cxn>
                  <a:cxn ang="0">
                    <a:pos x="177" y="195"/>
                  </a:cxn>
                  <a:cxn ang="0">
                    <a:pos x="271" y="139"/>
                  </a:cxn>
                  <a:cxn ang="0">
                    <a:pos x="295" y="99"/>
                  </a:cxn>
                  <a:cxn ang="0">
                    <a:pos x="300" y="59"/>
                  </a:cxn>
                  <a:cxn ang="0">
                    <a:pos x="236" y="8"/>
                  </a:cxn>
                  <a:cxn ang="0">
                    <a:pos x="183" y="0"/>
                  </a:cxn>
                  <a:cxn ang="0">
                    <a:pos x="125" y="7"/>
                  </a:cxn>
                </a:cxnLst>
                <a:rect l="0" t="0" r="r" b="b"/>
                <a:pathLst>
                  <a:path w="300" h="203">
                    <a:moveTo>
                      <a:pt x="125" y="7"/>
                    </a:moveTo>
                    <a:lnTo>
                      <a:pt x="31" y="64"/>
                    </a:lnTo>
                    <a:lnTo>
                      <a:pt x="5" y="102"/>
                    </a:lnTo>
                    <a:lnTo>
                      <a:pt x="0" y="142"/>
                    </a:lnTo>
                    <a:lnTo>
                      <a:pt x="64" y="193"/>
                    </a:lnTo>
                    <a:lnTo>
                      <a:pt x="119" y="203"/>
                    </a:lnTo>
                    <a:lnTo>
                      <a:pt x="177" y="195"/>
                    </a:lnTo>
                    <a:lnTo>
                      <a:pt x="271" y="139"/>
                    </a:lnTo>
                    <a:lnTo>
                      <a:pt x="295" y="99"/>
                    </a:lnTo>
                    <a:lnTo>
                      <a:pt x="300" y="59"/>
                    </a:lnTo>
                    <a:lnTo>
                      <a:pt x="236" y="8"/>
                    </a:lnTo>
                    <a:lnTo>
                      <a:pt x="183" y="0"/>
                    </a:lnTo>
                    <a:lnTo>
                      <a:pt x="125" y="7"/>
                    </a:lnTo>
                    <a:close/>
                  </a:path>
                </a:pathLst>
              </a:custGeom>
              <a:solidFill>
                <a:srgbClr val="C0C0C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7" name="Oval 444"/>
              <p:cNvSpPr>
                <a:spLocks noChangeAspect="1" noChangeArrowheads="1"/>
              </p:cNvSpPr>
              <p:nvPr/>
            </p:nvSpPr>
            <p:spPr bwMode="auto">
              <a:xfrm>
                <a:off x="3244" y="627"/>
                <a:ext cx="192" cy="119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1" name="Rectangle 445"/>
            <p:cNvSpPr>
              <a:spLocks noChangeArrowheads="1"/>
            </p:cNvSpPr>
            <p:nvPr/>
          </p:nvSpPr>
          <p:spPr bwMode="auto">
            <a:xfrm>
              <a:off x="1257" y="818"/>
              <a:ext cx="237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0377" tIns="55189" rIns="110377" bIns="55189">
              <a:spAutoFit/>
            </a:bodyPr>
            <a:lstStyle/>
            <a:p>
              <a:pPr defTabSz="1103313" eaLnBrk="0" hangingPunct="0">
                <a:spcBef>
                  <a:spcPct val="0"/>
                </a:spcBef>
                <a:buFontTx/>
                <a:buNone/>
              </a:pPr>
              <a:endParaRPr lang="en-GB" sz="1700" b="1">
                <a:latin typeface="Comic Sans MS" pitchFamily="66" charset="0"/>
              </a:endParaRPr>
            </a:p>
          </p:txBody>
        </p:sp>
        <p:sp>
          <p:nvSpPr>
            <p:cNvPr id="12" name="Line 446"/>
            <p:cNvSpPr>
              <a:spLocks noChangeShapeType="1"/>
            </p:cNvSpPr>
            <p:nvPr/>
          </p:nvSpPr>
          <p:spPr bwMode="auto">
            <a:xfrm flipH="1">
              <a:off x="617" y="1006"/>
              <a:ext cx="321" cy="1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3" name="Group 447"/>
            <p:cNvGrpSpPr>
              <a:grpSpLocks/>
            </p:cNvGrpSpPr>
            <p:nvPr/>
          </p:nvGrpSpPr>
          <p:grpSpPr bwMode="auto">
            <a:xfrm>
              <a:off x="239" y="2736"/>
              <a:ext cx="1265" cy="417"/>
              <a:chOff x="1488" y="3456"/>
              <a:chExt cx="992" cy="384"/>
            </a:xfrm>
          </p:grpSpPr>
          <p:sp>
            <p:nvSpPr>
              <p:cNvPr id="19" name="Rectangle 448"/>
              <p:cNvSpPr>
                <a:spLocks noChangeArrowheads="1"/>
              </p:cNvSpPr>
              <p:nvPr/>
            </p:nvSpPr>
            <p:spPr bwMode="auto">
              <a:xfrm>
                <a:off x="1712" y="3456"/>
                <a:ext cx="768" cy="38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10377" tIns="55189" rIns="110377" bIns="55189" anchor="ctr"/>
              <a:lstStyle/>
              <a:p>
                <a:pPr algn="ctr" defTabSz="1103313" eaLnBrk="0" hangingPunct="0">
                  <a:spcBef>
                    <a:spcPct val="0"/>
                  </a:spcBef>
                  <a:buFontTx/>
                  <a:buNone/>
                </a:pPr>
                <a:r>
                  <a:rPr lang="it-IT" sz="1700" b="1" dirty="0">
                    <a:latin typeface="Comic Sans MS" pitchFamily="66" charset="0"/>
                  </a:rPr>
                  <a:t>UTC(k)</a:t>
                </a:r>
                <a:r>
                  <a:rPr lang="en-GB" sz="1700" b="1" dirty="0">
                    <a:latin typeface="Comic Sans MS" pitchFamily="66" charset="0"/>
                  </a:rPr>
                  <a:t>  </a:t>
                </a:r>
              </a:p>
            </p:txBody>
          </p:sp>
          <p:graphicFrame>
            <p:nvGraphicFramePr>
              <p:cNvPr id="20" name="Object 1025"/>
              <p:cNvGraphicFramePr>
                <a:graphicFrameLocks noChangeAspect="1"/>
              </p:cNvGraphicFramePr>
              <p:nvPr/>
            </p:nvGraphicFramePr>
            <p:xfrm>
              <a:off x="1488" y="3552"/>
              <a:ext cx="245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3" imgW="644400" imgH="736920" progId="">
                      <p:embed/>
                    </p:oleObj>
                  </mc:Choice>
                  <mc:Fallback>
                    <p:oleObj name="ClipArt" r:id="rId3" imgW="644400" imgH="736920" progId="">
                      <p:embed/>
                      <p:pic>
                        <p:nvPicPr>
                          <p:cNvPr id="20" name="Object 10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3552"/>
                            <a:ext cx="245" cy="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Rectangle 450"/>
            <p:cNvSpPr>
              <a:spLocks noChangeArrowheads="1"/>
            </p:cNvSpPr>
            <p:nvPr/>
          </p:nvSpPr>
          <p:spPr bwMode="auto">
            <a:xfrm>
              <a:off x="1488" y="1879"/>
              <a:ext cx="1172" cy="76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10377" tIns="55189" rIns="110377" bIns="55189" anchor="ctr"/>
            <a:lstStyle/>
            <a:p>
              <a:pPr algn="ctr" defTabSz="1103313" eaLnBrk="0" hangingPunct="0">
                <a:spcBef>
                  <a:spcPct val="0"/>
                </a:spcBef>
                <a:buFontTx/>
                <a:buNone/>
              </a:pPr>
              <a:endParaRPr lang="en-GB" sz="1200">
                <a:latin typeface="Comic Sans MS" pitchFamily="66" charset="0"/>
              </a:endParaRPr>
            </a:p>
          </p:txBody>
        </p:sp>
        <p:sp>
          <p:nvSpPr>
            <p:cNvPr id="15" name="Rectangle 451"/>
            <p:cNvSpPr>
              <a:spLocks noChangeArrowheads="1"/>
            </p:cNvSpPr>
            <p:nvPr/>
          </p:nvSpPr>
          <p:spPr bwMode="auto">
            <a:xfrm>
              <a:off x="1664" y="2318"/>
              <a:ext cx="761" cy="27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10377" tIns="55189" rIns="110377" bIns="55189" anchor="ctr"/>
            <a:lstStyle/>
            <a:p>
              <a:pPr algn="ctr" defTabSz="1103313" eaLnBrk="0" hangingPunct="0">
                <a:spcBef>
                  <a:spcPct val="0"/>
                </a:spcBef>
                <a:buFontTx/>
                <a:buNone/>
              </a:pPr>
              <a:endParaRPr lang="en-GB" sz="1400">
                <a:latin typeface="Times New Roman" pitchFamily="18" charset="0"/>
              </a:endParaRPr>
            </a:p>
          </p:txBody>
        </p:sp>
        <p:graphicFrame>
          <p:nvGraphicFramePr>
            <p:cNvPr id="16" name="Object 1024"/>
            <p:cNvGraphicFramePr>
              <a:graphicFrameLocks noChangeAspect="1"/>
            </p:cNvGraphicFramePr>
            <p:nvPr/>
          </p:nvGraphicFramePr>
          <p:xfrm>
            <a:off x="1547" y="2263"/>
            <a:ext cx="29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5" imgW="644400" imgH="736920" progId="">
                    <p:embed/>
                  </p:oleObj>
                </mc:Choice>
                <mc:Fallback>
                  <p:oleObj name="ClipArt" r:id="rId5" imgW="644400" imgH="736920" progId="">
                    <p:embed/>
                    <p:pic>
                      <p:nvPicPr>
                        <p:cNvPr id="16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263"/>
                          <a:ext cx="299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453"/>
            <p:cNvSpPr>
              <a:spLocks noChangeArrowheads="1"/>
            </p:cNvSpPr>
            <p:nvPr/>
          </p:nvSpPr>
          <p:spPr bwMode="auto">
            <a:xfrm>
              <a:off x="1547" y="1934"/>
              <a:ext cx="565" cy="27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10377" tIns="55189" rIns="110377" bIns="55189" anchor="ctr"/>
            <a:lstStyle/>
            <a:p>
              <a:pPr defTabSz="1103313" eaLnBrk="0" hangingPunct="0">
                <a:spcBef>
                  <a:spcPct val="0"/>
                </a:spcBef>
                <a:buFontTx/>
                <a:buNone/>
              </a:pPr>
              <a:endParaRPr lang="en-GB" sz="1400">
                <a:latin typeface="Times New Roman" pitchFamily="18" charset="0"/>
              </a:endParaRPr>
            </a:p>
          </p:txBody>
        </p:sp>
        <p:sp>
          <p:nvSpPr>
            <p:cNvPr id="18" name="Text Box 454"/>
            <p:cNvSpPr txBox="1">
              <a:spLocks noChangeArrowheads="1"/>
            </p:cNvSpPr>
            <p:nvPr/>
          </p:nvSpPr>
          <p:spPr bwMode="auto">
            <a:xfrm>
              <a:off x="1505" y="1893"/>
              <a:ext cx="927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0377" tIns="55189" rIns="110377" bIns="55189">
              <a:spAutoFit/>
            </a:bodyPr>
            <a:lstStyle/>
            <a:p>
              <a:pPr algn="ctr" defTabSz="1103313" eaLnBrk="0" hangingPunct="0">
                <a:spcBef>
                  <a:spcPct val="0"/>
                </a:spcBef>
                <a:buFontTx/>
                <a:buNone/>
              </a:pPr>
              <a:r>
                <a:rPr lang="en-GB" sz="1600" b="1" dirty="0">
                  <a:latin typeface="Comic Sans MS" pitchFamily="66" charset="0"/>
                </a:rPr>
                <a:t>UTC(</a:t>
              </a:r>
              <a:r>
                <a:rPr lang="it-IT" sz="1600" b="1" dirty="0">
                  <a:latin typeface="Comic Sans MS" pitchFamily="66" charset="0"/>
                </a:rPr>
                <a:t>j</a:t>
              </a:r>
              <a:r>
                <a:rPr lang="en-GB" sz="1600" b="1" dirty="0">
                  <a:latin typeface="Comic Sans MS" pitchFamily="66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22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We need to ensure that all the time </a:t>
            </a:r>
            <a:r>
              <a:rPr lang="en-US" dirty="0"/>
              <a:t>transfer measures used to generate UTC are calibrated. </a:t>
            </a:r>
          </a:p>
          <a:p>
            <a:pPr algn="just"/>
            <a:r>
              <a:rPr lang="en-US" dirty="0"/>
              <a:t>Calibrations may be carried out by the BIPM, by the RMOs, by individual time laboratories or, in some cases, by other entities such as manufacturers. </a:t>
            </a:r>
          </a:p>
          <a:p>
            <a:pPr algn="just"/>
            <a:r>
              <a:rPr lang="en-US" dirty="0"/>
              <a:t>All the calibration results are to be documented. We provide a data base containing all the calibration info and reports.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do that?</a:t>
            </a:r>
          </a:p>
        </p:txBody>
      </p:sp>
    </p:spTree>
    <p:extLst>
      <p:ext uri="{BB962C8B-B14F-4D97-AF65-F5344CB8AC3E}">
        <p14:creationId xmlns:p14="http://schemas.microsoft.com/office/powerpoint/2010/main" val="2605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http://webtai.bipm.org/database/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C514BA-5E18-6569-4C62-A55A3163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2580"/>
            <a:ext cx="8460432" cy="454748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3E972AD-5201-BEAA-1B3D-D6D8DA0D3D2C}"/>
              </a:ext>
            </a:extLst>
          </p:cNvPr>
          <p:cNvSpPr/>
          <p:nvPr/>
        </p:nvSpPr>
        <p:spPr>
          <a:xfrm>
            <a:off x="323528" y="2787774"/>
            <a:ext cx="361074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E50605-C4F9-32C0-B91A-4D1C4C71483C}"/>
              </a:ext>
            </a:extLst>
          </p:cNvPr>
          <p:cNvSpPr txBox="1"/>
          <p:nvPr/>
        </p:nvSpPr>
        <p:spPr>
          <a:xfrm>
            <a:off x="6732240" y="221171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How to enter in UTC?</a:t>
            </a:r>
          </a:p>
        </p:txBody>
      </p:sp>
    </p:spTree>
    <p:extLst>
      <p:ext uri="{BB962C8B-B14F-4D97-AF65-F5344CB8AC3E}">
        <p14:creationId xmlns:p14="http://schemas.microsoft.com/office/powerpoint/2010/main" val="205543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90BADEA-5014-E004-DCC6-83843756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ccds-rec1993_offset_100ns.pdf (bipm.org)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557313-A052-8297-5128-8CE1F7BE4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1" t="17029" r="37737" b="31016"/>
          <a:stretch/>
        </p:blipFill>
        <p:spPr>
          <a:xfrm>
            <a:off x="3059832" y="949068"/>
            <a:ext cx="4032448" cy="414446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976C8D2-E7A9-8B08-3AA4-ACA96F6B208B}"/>
              </a:ext>
            </a:extLst>
          </p:cNvPr>
          <p:cNvSpPr/>
          <p:nvPr/>
        </p:nvSpPr>
        <p:spPr>
          <a:xfrm>
            <a:off x="3419872" y="3795886"/>
            <a:ext cx="352839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2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If you want to sell calibration services and issue certificates, you need a step more demonstrating that your national measurements and certificates are equivalent to those of any other country</a:t>
            </a:r>
          </a:p>
          <a:p>
            <a:r>
              <a:rPr lang="en-US" dirty="0"/>
              <a:t>You need to prove that your national standards  are equivalent to others participating to the key comparison, i.e. CCTF- K001.UTC</a:t>
            </a:r>
          </a:p>
          <a:p>
            <a:r>
              <a:rPr lang="en-US" dirty="0"/>
              <a:t>You need to demonstrate that you work in a Quality system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Recognition Arrangement</a:t>
            </a:r>
            <a:endParaRPr lang="fr-FR" dirty="0"/>
          </a:p>
        </p:txBody>
      </p:sp>
      <p:pic>
        <p:nvPicPr>
          <p:cNvPr id="4" name="Picture 2" descr="https://upload.wikimedia.org/wikipedia/en/thumb/f/f4/CIPM-MRA-logo.jpg/220px-CIPM-MR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2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483518"/>
            <a:ext cx="8302752" cy="1573882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Technical guidelines for UTC labs (input data)</a:t>
            </a:r>
            <a:b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BIPM time department database and FTP server (output data)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24" y="2057400"/>
            <a:ext cx="8687880" cy="2098526"/>
          </a:xfrm>
        </p:spPr>
        <p:txBody>
          <a:bodyPr>
            <a:normAutofit/>
          </a:bodyPr>
          <a:lstStyle/>
          <a:p>
            <a:r>
              <a:rPr lang="en-US" dirty="0"/>
              <a:t>Aurélie HARMEGNIES </a:t>
            </a:r>
            <a:br>
              <a:rPr lang="en-US" dirty="0"/>
            </a:br>
            <a:r>
              <a:rPr lang="en-US" sz="1800" i="1" dirty="0">
                <a:hlinkClick r:id="rId2"/>
              </a:rPr>
              <a:t>aharmeg@bipm.org</a:t>
            </a:r>
            <a:r>
              <a:rPr lang="en-US" sz="1800" i="1" dirty="0"/>
              <a:t> </a:t>
            </a:r>
          </a:p>
          <a:p>
            <a:pPr algn="r"/>
            <a:endParaRPr lang="fr-FR" sz="2000" i="1" dirty="0"/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420741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complete documentation and guidelines:</a:t>
            </a:r>
          </a:p>
          <a:p>
            <a:pPr algn="ctr"/>
            <a:r>
              <a:rPr lang="en-US" dirty="0">
                <a:hlinkClick r:id="rId3"/>
              </a:rPr>
              <a:t>http://webtai.bipm.org/database/guidelines.html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7636866"/>
      </p:ext>
    </p:extLst>
  </p:cSld>
  <p:clrMapOvr>
    <a:masterClrMapping/>
  </p:clrMapOvr>
</p:sld>
</file>

<file path=ppt/theme/theme1.xml><?xml version="1.0" encoding="utf-8"?>
<a:theme xmlns:a="http://schemas.openxmlformats.org/drawingml/2006/main" name="BIPM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BIPM_16-9</Template>
  <TotalTime>17275</TotalTime>
  <Words>3056</Words>
  <Application>Microsoft Office PowerPoint</Application>
  <PresentationFormat>Affichage à l'écran (16:9)</PresentationFormat>
  <Paragraphs>406</Paragraphs>
  <Slides>35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51" baseType="lpstr">
      <vt:lpstr>Aptos</vt:lpstr>
      <vt:lpstr>Arial</vt:lpstr>
      <vt:lpstr>Arial</vt:lpstr>
      <vt:lpstr>Bookman Old Style</vt:lpstr>
      <vt:lpstr>Calibri</vt:lpstr>
      <vt:lpstr>Calibri Light</vt:lpstr>
      <vt:lpstr>Cambria Math</vt:lpstr>
      <vt:lpstr>Comic Sans MS</vt:lpstr>
      <vt:lpstr>Courier New</vt:lpstr>
      <vt:lpstr>Roboto</vt:lpstr>
      <vt:lpstr>Symbol</vt:lpstr>
      <vt:lpstr>Tahoma</vt:lpstr>
      <vt:lpstr>Times New Roman</vt:lpstr>
      <vt:lpstr>Wingdings</vt:lpstr>
      <vt:lpstr>BIPM_16-9</vt:lpstr>
      <vt:lpstr>ClipArt</vt:lpstr>
      <vt:lpstr>Technical Guidelines of the BIPM and CCTF to the participation in UTC </vt:lpstr>
      <vt:lpstr>The reference time scale in each country is (usually) UTC(k)   It is a real-time local approximation of the Coordinated Universal Time realized by the laboratory “k”  This is realized and disseminated in real-time  This is the basis for the legal time and the synchronization in the country  Only laboratories contributing to UTC can realize a UTC(k) time scale</vt:lpstr>
      <vt:lpstr>The BIPM computes UTC: a unique, accessible, universal, international reference time scale</vt:lpstr>
      <vt:lpstr>How can we do that?</vt:lpstr>
      <vt:lpstr>How can we do that?</vt:lpstr>
      <vt:lpstr>http://webtai.bipm.org/database/</vt:lpstr>
      <vt:lpstr>ccds-rec1993_offset_100ns.pdf (bipm.org)</vt:lpstr>
      <vt:lpstr>Mutual Recognition Arrangement</vt:lpstr>
      <vt:lpstr>Technical guidelines for UTC labs (input data) BIPM time department database and FTP server (output data)</vt:lpstr>
      <vt:lpstr>Outline (1/2) – Input data to be submitted</vt:lpstr>
      <vt:lpstr>Outline (2/2) – Outputs as service</vt:lpstr>
      <vt:lpstr>FTP submission(@URL: ftp://tai.bipm.org ) </vt:lpstr>
      <vt:lpstr>Files naming</vt:lpstr>
      <vt:lpstr>Files format</vt:lpstr>
      <vt:lpstr>Clock files (Required to have clock weighted in TAI)</vt:lpstr>
      <vt:lpstr>Clock files : additional clocks step correction</vt:lpstr>
      <vt:lpstr>Common Generic GNSS Time Transfer Standards (CGGTTS) files</vt:lpstr>
      <vt:lpstr>RINEX files</vt:lpstr>
      <vt:lpstr>HD file (for PPP computation using RINEX files)</vt:lpstr>
      <vt:lpstr>TWSTFT file </vt:lpstr>
      <vt:lpstr>LZ file </vt:lpstr>
      <vt:lpstr>PSFS file </vt:lpstr>
      <vt:lpstr>BIPM time department database and FTP server (outputs)</vt:lpstr>
      <vt:lpstr>UTC products availability</vt:lpstr>
      <vt:lpstr>API UTC (2020)</vt:lpstr>
      <vt:lpstr>API UTC (2020)</vt:lpstr>
      <vt:lpstr>API CCL-CCTF (2023)</vt:lpstr>
      <vt:lpstr>FTP products – what’s available ?    </vt:lpstr>
      <vt:lpstr>FTP products – data files examples   </vt:lpstr>
      <vt:lpstr>Consultation portal – https://webtai.bipm.org </vt:lpstr>
      <vt:lpstr>Consultation portal </vt:lpstr>
      <vt:lpstr>Consultation portal </vt:lpstr>
      <vt:lpstr>Consultation portal </vt:lpstr>
      <vt:lpstr>Consultation portal </vt:lpstr>
      <vt:lpstr>Thank you for your attention</vt:lpstr>
    </vt:vector>
  </TitlesOfParts>
  <Company>BIPM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CBKT</dc:title>
  <dc:creator>Chingis Kuanbayev</dc:creator>
  <cp:lastModifiedBy>Patrizia TAVELLA</cp:lastModifiedBy>
  <cp:revision>33</cp:revision>
  <cp:lastPrinted>2018-02-08T15:22:43Z</cp:lastPrinted>
  <dcterms:created xsi:type="dcterms:W3CDTF">2016-07-07T14:07:17Z</dcterms:created>
  <dcterms:modified xsi:type="dcterms:W3CDTF">2024-05-15T16:02:11Z</dcterms:modified>
</cp:coreProperties>
</file>