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76" r:id="rId2"/>
    <p:sldId id="285" r:id="rId3"/>
    <p:sldId id="282" r:id="rId4"/>
    <p:sldId id="284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7191B"/>
    <a:srgbClr val="EE9524"/>
    <a:srgbClr val="3B5998"/>
    <a:srgbClr val="EF3078"/>
    <a:srgbClr val="E6E7E9"/>
    <a:srgbClr val="26A6D1"/>
    <a:srgbClr val="03A1A4"/>
    <a:srgbClr val="D9D9D9"/>
    <a:srgbClr val="D42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70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03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8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2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630115F-65E7-4948-BBBD-A84F05213A84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5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583709-595F-4CE2-B8B0-C47733F186E5}"/>
              </a:ext>
            </a:extLst>
          </p:cNvPr>
          <p:cNvSpPr txBox="1"/>
          <p:nvPr/>
        </p:nvSpPr>
        <p:spPr>
          <a:xfrm>
            <a:off x="1435101" y="3257862"/>
            <a:ext cx="94107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spc="-15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GULF ASSOCIATION FOR METROLOGY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F83E4-1978-462D-82E9-2028E8170B29}"/>
              </a:ext>
            </a:extLst>
          </p:cNvPr>
          <p:cNvSpPr txBox="1"/>
          <p:nvPr/>
        </p:nvSpPr>
        <p:spPr>
          <a:xfrm>
            <a:off x="2456403" y="4010579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w Cen MT" panose="020B0602020104020603" pitchFamily="34" charset="0"/>
              </a:rPr>
              <a:t>Regional Metrology Organization(RMO)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" y="239775"/>
            <a:ext cx="4892545" cy="2282503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2E6B36EB-DB9A-4728-9DC8-71A2F6081B81}"/>
              </a:ext>
            </a:extLst>
          </p:cNvPr>
          <p:cNvSpPr txBox="1">
            <a:spLocks/>
          </p:cNvSpPr>
          <p:nvPr/>
        </p:nvSpPr>
        <p:spPr>
          <a:xfrm>
            <a:off x="3125065" y="4185501"/>
            <a:ext cx="7306394" cy="12914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br>
              <a:rPr lang="ar-AE" dirty="0"/>
            </a:br>
            <a:br>
              <a:rPr lang="ar-AE" sz="3600" dirty="0"/>
            </a:br>
            <a:r>
              <a:rPr lang="en-US" sz="3100" dirty="0">
                <a:solidFill>
                  <a:srgbClr val="002060"/>
                </a:solidFill>
                <a:latin typeface="Tw Cen MT" panose="020B0602020104020603" pitchFamily="34" charset="0"/>
                <a:ea typeface="+mn-ea"/>
                <a:cs typeface="+mn-cs"/>
              </a:rPr>
              <a:t>GULFMET TCL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2EBA7-59BF-4759-B76A-233922A5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33" y="755709"/>
            <a:ext cx="3117958" cy="155897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3DB99E-C273-473F-8B12-253A1F32C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" y="4563241"/>
            <a:ext cx="2788848" cy="27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936660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2300991" y="3900069"/>
            <a:ext cx="190500" cy="190500"/>
          </a:xfrm>
          <a:prstGeom prst="ellipse">
            <a:avLst/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2181928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2049056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2334121" y="5350759"/>
            <a:ext cx="124240" cy="124240"/>
          </a:xfrm>
          <a:prstGeom prst="ellipse">
            <a:avLst/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956193" y="2868750"/>
            <a:ext cx="1515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6th meeting of GULFMET TCL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417513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539469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42040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428753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572599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5989623" y="286875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9524"/>
                </a:solidFill>
                <a:latin typeface="Century Gothic" panose="020B0502020202020204" pitchFamily="34" charset="0"/>
              </a:rPr>
              <a:t>L-S1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017942" y="1974417"/>
            <a:ext cx="320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update in ILC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428571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792902" y="3900069"/>
            <a:ext cx="190500" cy="1905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6673839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6540967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826032" y="5350759"/>
            <a:ext cx="124240" cy="1242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287630" y="5655328"/>
            <a:ext cx="320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Short and long GB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8692320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9056651" y="3900069"/>
            <a:ext cx="190500" cy="190500"/>
          </a:xfrm>
          <a:prstGeom prst="ellipse">
            <a:avLst/>
          </a:prstGeom>
          <a:solidFill>
            <a:srgbClr val="3B5998"/>
          </a:solidFill>
          <a:ln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5998"/>
              </a:solidFill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937588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5998"/>
          </a:solidFill>
          <a:ln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5998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804716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9089781" y="2568391"/>
            <a:ext cx="124240" cy="124240"/>
          </a:xfrm>
          <a:prstGeom prst="ellipse">
            <a:avLst/>
          </a:prstGeom>
          <a:solidFill>
            <a:srgbClr val="3B5998"/>
          </a:solidFill>
          <a:ln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5998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551379" y="1925746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L-S2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(Interferometry)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5" y="131812"/>
            <a:ext cx="1695450" cy="60007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56F956-3EA7-45EA-BA91-E77AE32ED5B5}"/>
              </a:ext>
            </a:extLst>
          </p:cNvPr>
          <p:cNvCxnSpPr>
            <a:stCxn id="10" idx="4"/>
            <a:endCxn id="14" idx="0"/>
          </p:cNvCxnSpPr>
          <p:nvPr/>
        </p:nvCxnSpPr>
        <p:spPr>
          <a:xfrm>
            <a:off x="2396241" y="4342504"/>
            <a:ext cx="0" cy="100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C2BEF53-25B6-4688-A9AF-3BFF1A0D3CC7}"/>
              </a:ext>
            </a:extLst>
          </p:cNvPr>
          <p:cNvSpPr/>
          <p:nvPr/>
        </p:nvSpPr>
        <p:spPr>
          <a:xfrm>
            <a:off x="2947770" y="801586"/>
            <a:ext cx="4068267" cy="6245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OUTLINE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70CE5B-9C06-4439-BCE4-3E3A2CF6CC7F}"/>
              </a:ext>
            </a:extLst>
          </p:cNvPr>
          <p:cNvCxnSpPr>
            <a:stCxn id="22" idx="0"/>
            <a:endCxn id="24" idx="4"/>
          </p:cNvCxnSpPr>
          <p:nvPr/>
        </p:nvCxnSpPr>
        <p:spPr>
          <a:xfrm flipV="1">
            <a:off x="4634719" y="2692631"/>
            <a:ext cx="0" cy="955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4580B96-E125-4096-9763-C0B07D551299}"/>
              </a:ext>
            </a:extLst>
          </p:cNvPr>
          <p:cNvSpPr/>
          <p:nvPr/>
        </p:nvSpPr>
        <p:spPr>
          <a:xfrm>
            <a:off x="1624225" y="5513234"/>
            <a:ext cx="1734532" cy="734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Turkey </a:t>
            </a:r>
          </a:p>
          <a:p>
            <a:pPr algn="ctr"/>
            <a:r>
              <a:rPr lang="en-US" b="1" dirty="0"/>
              <a:t> Istanbul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B79493B-7CC5-42E9-96B0-5875F67BE16D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641738" y="4240816"/>
            <a:ext cx="0" cy="127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3A8502-D8BD-452C-A52F-3AAB9057323E}"/>
              </a:ext>
            </a:extLst>
          </p:cNvPr>
          <p:cNvCxnSpPr>
            <a:stCxn id="31" idx="4"/>
            <a:endCxn id="33" idx="0"/>
          </p:cNvCxnSpPr>
          <p:nvPr/>
        </p:nvCxnSpPr>
        <p:spPr>
          <a:xfrm>
            <a:off x="6888152" y="4342504"/>
            <a:ext cx="0" cy="100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C3606F5-125E-4433-AFEA-108432CCF9EE}"/>
              </a:ext>
            </a:extLst>
          </p:cNvPr>
          <p:cNvCxnSpPr/>
          <p:nvPr/>
        </p:nvCxnSpPr>
        <p:spPr>
          <a:xfrm flipV="1">
            <a:off x="9151900" y="2692631"/>
            <a:ext cx="0" cy="955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B5EE4EB5-2633-4D14-BA78-7A0FA581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320" y="83337"/>
            <a:ext cx="3117958" cy="107446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9" name="Half Frame 58">
            <a:extLst>
              <a:ext uri="{FF2B5EF4-FFF2-40B4-BE49-F238E27FC236}">
                <a16:creationId xmlns:a16="http://schemas.microsoft.com/office/drawing/2014/main" id="{F91AB77C-1A86-4622-8BB7-A73A9663D9D4}"/>
              </a:ext>
            </a:extLst>
          </p:cNvPr>
          <p:cNvSpPr/>
          <p:nvPr/>
        </p:nvSpPr>
        <p:spPr>
          <a:xfrm>
            <a:off x="345497" y="2459609"/>
            <a:ext cx="1001988" cy="2470610"/>
          </a:xfrm>
          <a:prstGeom prst="half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Half Frame 75">
            <a:extLst>
              <a:ext uri="{FF2B5EF4-FFF2-40B4-BE49-F238E27FC236}">
                <a16:creationId xmlns:a16="http://schemas.microsoft.com/office/drawing/2014/main" id="{E8301116-6970-4E4E-B027-ED15587FD0FA}"/>
              </a:ext>
            </a:extLst>
          </p:cNvPr>
          <p:cNvSpPr/>
          <p:nvPr/>
        </p:nvSpPr>
        <p:spPr>
          <a:xfrm rot="10800000">
            <a:off x="10530038" y="3855192"/>
            <a:ext cx="1001988" cy="2470610"/>
          </a:xfrm>
          <a:prstGeom prst="half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2471F8C-6AF7-4F7C-8EF0-761174B6C55A}"/>
              </a:ext>
            </a:extLst>
          </p:cNvPr>
          <p:cNvCxnSpPr>
            <a:stCxn id="10" idx="6"/>
            <a:endCxn id="18" idx="0"/>
          </p:cNvCxnSpPr>
          <p:nvPr/>
        </p:nvCxnSpPr>
        <p:spPr>
          <a:xfrm flipV="1">
            <a:off x="2743426" y="3992598"/>
            <a:ext cx="1431720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E3E3E2E-E061-4D49-80EA-CD74CA6F5A49}"/>
              </a:ext>
            </a:extLst>
          </p:cNvPr>
          <p:cNvCxnSpPr>
            <a:stCxn id="22" idx="6"/>
            <a:endCxn id="27" idx="2"/>
          </p:cNvCxnSpPr>
          <p:nvPr/>
        </p:nvCxnSpPr>
        <p:spPr>
          <a:xfrm flipV="1">
            <a:off x="4981904" y="3988188"/>
            <a:ext cx="1446722" cy="7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4E7E4E7-91B9-453E-977E-EC9DE6BDDAE6}"/>
              </a:ext>
            </a:extLst>
          </p:cNvPr>
          <p:cNvCxnSpPr>
            <a:stCxn id="31" idx="6"/>
            <a:endCxn id="45" idx="0"/>
          </p:cNvCxnSpPr>
          <p:nvPr/>
        </p:nvCxnSpPr>
        <p:spPr>
          <a:xfrm flipV="1">
            <a:off x="7235337" y="3992598"/>
            <a:ext cx="1456991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GULFMET.L-S1 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409801" y="5791401"/>
            <a:ext cx="3525693" cy="763731"/>
          </a:xfrm>
          <a:prstGeom prst="roundRect">
            <a:avLst/>
          </a:prstGeom>
          <a:noFill/>
          <a:ln>
            <a:solidFill>
              <a:srgbClr val="03A1A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0577" y="6001707"/>
            <a:ext cx="88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TC L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82" y="5843408"/>
            <a:ext cx="774642" cy="774642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5183535" y="4594562"/>
            <a:ext cx="3738721" cy="6807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UME-Turkey to measure and send the G.B to EMI-UAE to final measurement</a:t>
            </a:r>
            <a:endParaRPr lang="en-US" sz="1600" b="1" dirty="0">
              <a:solidFill>
                <a:srgbClr val="E6E7E9"/>
              </a:solidFill>
              <a:latin typeface="Tw Cen MT" panose="020B06020201040206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581237" y="3886589"/>
            <a:ext cx="3738721" cy="617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All participants finished the measurements and submit the results</a:t>
            </a:r>
            <a:endParaRPr lang="en-US" sz="16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248433" y="3299521"/>
            <a:ext cx="3738721" cy="45727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6E7E9"/>
                </a:solidFill>
                <a:latin typeface="Tw Cen MT" panose="020B0602020104020603" pitchFamily="34" charset="0"/>
              </a:rPr>
              <a:t>2018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78289" y="2080272"/>
            <a:ext cx="4356507" cy="6286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6E7E9"/>
                </a:solidFill>
                <a:latin typeface="Tw Cen MT" panose="020B0602020104020603" pitchFamily="34" charset="0"/>
              </a:rPr>
              <a:t>Short GB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917688" y="1201439"/>
            <a:ext cx="4356507" cy="62865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6E7E9"/>
                </a:solidFill>
                <a:latin typeface="Tw Cen MT" panose="020B0602020104020603" pitchFamily="34" charset="0"/>
              </a:rPr>
              <a:t>Gauge Block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57204" y="2080694"/>
            <a:ext cx="4356507" cy="6286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6E7E9"/>
                </a:solidFill>
                <a:latin typeface="Tw Cen MT" panose="020B0602020104020603" pitchFamily="34" charset="0"/>
              </a:rPr>
              <a:t>Long GB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9014844" y="3578863"/>
            <a:ext cx="1700781" cy="1462394"/>
            <a:chOff x="2026295" y="3657473"/>
            <a:chExt cx="1915627" cy="1608573"/>
          </a:xfrm>
        </p:grpSpPr>
        <p:sp>
          <p:nvSpPr>
            <p:cNvPr id="115" name="Rectangle: Rounded Corners 20">
              <a:extLst>
                <a:ext uri="{FF2B5EF4-FFF2-40B4-BE49-F238E27FC236}">
                  <a16:creationId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3B599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5" y="4013443"/>
              <a:ext cx="1915627" cy="125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solidFill>
                    <a:schemeClr val="lt1"/>
                  </a:solidFill>
                </a:rPr>
                <a:t>Long gauge</a:t>
              </a:r>
            </a:p>
            <a:p>
              <a:pPr algn="ctr"/>
              <a:r>
                <a:rPr lang="en-US" sz="2000" u="sng" dirty="0">
                  <a:solidFill>
                    <a:schemeClr val="lt1"/>
                  </a:solidFill>
                </a:rPr>
                <a:t> block</a:t>
              </a:r>
            </a:p>
            <a:p>
              <a:pPr algn="ctr"/>
              <a:endParaRPr lang="en-US" sz="28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1524237" y="3610066"/>
            <a:ext cx="1700783" cy="1317781"/>
            <a:chOff x="2026295" y="3674843"/>
            <a:chExt cx="1915627" cy="1449503"/>
          </a:xfrm>
        </p:grpSpPr>
        <p:sp>
          <p:nvSpPr>
            <p:cNvPr id="124" name="Rectangle: Rounded Corners 20">
              <a:extLst>
                <a:ext uri="{FF2B5EF4-FFF2-40B4-BE49-F238E27FC236}">
                  <a16:creationId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>
              <a:off x="2215619" y="3674843"/>
              <a:ext cx="1519818" cy="1449503"/>
            </a:xfrm>
            <a:prstGeom prst="roundRect">
              <a:avLst>
                <a:gd name="adj" fmla="val 13096"/>
              </a:avLst>
            </a:prstGeom>
            <a:solidFill>
              <a:srgbClr val="3B599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/>
                <a:t>Short gauge block</a:t>
              </a:r>
            </a:p>
            <a:p>
              <a:pPr algn="ctr"/>
              <a:endParaRPr lang="en-US" sz="1600" u="sng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5" y="3783714"/>
              <a:ext cx="1915627" cy="40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6062941" y="5529062"/>
            <a:ext cx="109707" cy="10308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1227806" y="5402580"/>
            <a:ext cx="9787156" cy="0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  <a:stCxn id="129" idx="0"/>
          </p:cNvCxnSpPr>
          <p:nvPr/>
        </p:nvCxnSpPr>
        <p:spPr>
          <a:xfrm flipV="1">
            <a:off x="6117795" y="5401285"/>
            <a:ext cx="0" cy="12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  <a:endCxn id="107" idx="1"/>
          </p:cNvCxnSpPr>
          <p:nvPr/>
        </p:nvCxnSpPr>
        <p:spPr>
          <a:xfrm flipV="1">
            <a:off x="2556472" y="4195402"/>
            <a:ext cx="1024765" cy="22262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/>
        </p:nvSpPr>
        <p:spPr>
          <a:xfrm>
            <a:off x="913737" y="3131820"/>
            <a:ext cx="10469240" cy="219456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Elbow Connector 180"/>
          <p:cNvCxnSpPr>
            <a:cxnSpLocks/>
            <a:endCxn id="106" idx="3"/>
          </p:cNvCxnSpPr>
          <p:nvPr/>
        </p:nvCxnSpPr>
        <p:spPr>
          <a:xfrm rot="5400000">
            <a:off x="8884729" y="4403454"/>
            <a:ext cx="569006" cy="493952"/>
          </a:xfrm>
          <a:prstGeom prst="bentConnector2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lbow Connector 182"/>
          <p:cNvCxnSpPr>
            <a:cxnSpLocks/>
            <a:endCxn id="106" idx="1"/>
          </p:cNvCxnSpPr>
          <p:nvPr/>
        </p:nvCxnSpPr>
        <p:spPr>
          <a:xfrm rot="16200000" flipH="1">
            <a:off x="4650546" y="4401944"/>
            <a:ext cx="553596" cy="512382"/>
          </a:xfrm>
          <a:prstGeom prst="bentConnector2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6119146" y="2900309"/>
            <a:ext cx="0" cy="504403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09" idx="2"/>
          </p:cNvCxnSpPr>
          <p:nvPr/>
        </p:nvCxnSpPr>
        <p:spPr>
          <a:xfrm flipH="1">
            <a:off x="2456542" y="2708922"/>
            <a:ext cx="1" cy="19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9869916" y="2704160"/>
            <a:ext cx="1" cy="19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456542" y="2900309"/>
            <a:ext cx="7408692" cy="0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6118470" y="1823309"/>
            <a:ext cx="676" cy="566526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09" idx="3"/>
            <a:endCxn id="111" idx="1"/>
          </p:cNvCxnSpPr>
          <p:nvPr/>
        </p:nvCxnSpPr>
        <p:spPr>
          <a:xfrm>
            <a:off x="4634796" y="2394597"/>
            <a:ext cx="2922408" cy="422"/>
          </a:xfrm>
          <a:prstGeom prst="line">
            <a:avLst/>
          </a:prstGeom>
          <a:ln>
            <a:solidFill>
              <a:srgbClr val="3B5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1" y="131813"/>
            <a:ext cx="1695450" cy="87685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201C76B-DCA2-42FB-94F6-2066D5A8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319" y="119108"/>
            <a:ext cx="2499392" cy="8895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134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8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9" grpId="0" animBg="1"/>
      <p:bldP spid="1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098325" y="97076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GULFMET.L-S2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91580" y="2121840"/>
            <a:ext cx="1369219" cy="3567867"/>
            <a:chOff x="6329268" y="2310180"/>
            <a:chExt cx="1062823" cy="2562814"/>
          </a:xfrm>
        </p:grpSpPr>
        <p:sp>
          <p:nvSpPr>
            <p:cNvPr id="17" name="Freeform: Shape 45">
              <a:extLst>
                <a:ext uri="{FF2B5EF4-FFF2-40B4-BE49-F238E27FC236}">
                  <a16:creationId xmlns:a16="http://schemas.microsoft.com/office/drawing/2014/main" id="{D36E9FC2-0B13-4EBC-A389-2EE81990FA25}"/>
                </a:ext>
              </a:extLst>
            </p:cNvPr>
            <p:cNvSpPr/>
            <p:nvPr/>
          </p:nvSpPr>
          <p:spPr>
            <a:xfrm rot="6592988">
              <a:off x="6745281" y="2357206"/>
              <a:ext cx="693836" cy="599784"/>
            </a:xfrm>
            <a:custGeom>
              <a:avLst/>
              <a:gdLst>
                <a:gd name="connsiteX0" fmla="*/ 298968 w 1243699"/>
                <a:gd name="connsiteY0" fmla="*/ 0 h 1075112"/>
                <a:gd name="connsiteX1" fmla="*/ 308798 w 1243699"/>
                <a:gd name="connsiteY1" fmla="*/ 16179 h 1075112"/>
                <a:gd name="connsiteX2" fmla="*/ 1134118 w 1243699"/>
                <a:gd name="connsiteY2" fmla="*/ 695811 h 1075112"/>
                <a:gd name="connsiteX3" fmla="*/ 1243699 w 1243699"/>
                <a:gd name="connsiteY3" fmla="*/ 735919 h 1075112"/>
                <a:gd name="connsiteX4" fmla="*/ 1127210 w 1243699"/>
                <a:gd name="connsiteY4" fmla="*/ 1075112 h 1075112"/>
                <a:gd name="connsiteX5" fmla="*/ 994417 w 1243699"/>
                <a:gd name="connsiteY5" fmla="*/ 1026509 h 1075112"/>
                <a:gd name="connsiteX6" fmla="*/ 11190 w 1243699"/>
                <a:gd name="connsiteY6" fmla="*/ 216845 h 1075112"/>
                <a:gd name="connsiteX7" fmla="*/ 0 w 1243699"/>
                <a:gd name="connsiteY7" fmla="*/ 198425 h 107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699" h="1075112">
                  <a:moveTo>
                    <a:pt x="298968" y="0"/>
                  </a:moveTo>
                  <a:lnTo>
                    <a:pt x="308798" y="16179"/>
                  </a:lnTo>
                  <a:cubicBezTo>
                    <a:pt x="511060" y="315568"/>
                    <a:pt x="797482" y="553426"/>
                    <a:pt x="1134118" y="695811"/>
                  </a:cubicBezTo>
                  <a:lnTo>
                    <a:pt x="1243699" y="735919"/>
                  </a:lnTo>
                  <a:lnTo>
                    <a:pt x="1127210" y="1075112"/>
                  </a:lnTo>
                  <a:lnTo>
                    <a:pt x="994417" y="1026509"/>
                  </a:lnTo>
                  <a:cubicBezTo>
                    <a:pt x="593373" y="856882"/>
                    <a:pt x="252151" y="573514"/>
                    <a:pt x="11190" y="216845"/>
                  </a:cubicBezTo>
                  <a:lnTo>
                    <a:pt x="0" y="198425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46">
              <a:extLst>
                <a:ext uri="{FF2B5EF4-FFF2-40B4-BE49-F238E27FC236}">
                  <a16:creationId xmlns:a16="http://schemas.microsoft.com/office/drawing/2014/main" id="{657AFC84-1A0D-4763-8785-71E734EB9252}"/>
                </a:ext>
              </a:extLst>
            </p:cNvPr>
            <p:cNvSpPr/>
            <p:nvPr/>
          </p:nvSpPr>
          <p:spPr>
            <a:xfrm rot="6541224">
              <a:off x="6285396" y="3662983"/>
              <a:ext cx="688773" cy="601029"/>
            </a:xfrm>
            <a:custGeom>
              <a:avLst/>
              <a:gdLst>
                <a:gd name="connsiteX0" fmla="*/ 935659 w 1234627"/>
                <a:gd name="connsiteY0" fmla="*/ 0 h 1077344"/>
                <a:gd name="connsiteX1" fmla="*/ 1234627 w 1234627"/>
                <a:gd name="connsiteY1" fmla="*/ 198425 h 1077344"/>
                <a:gd name="connsiteX2" fmla="*/ 1219100 w 1234627"/>
                <a:gd name="connsiteY2" fmla="*/ 223984 h 1077344"/>
                <a:gd name="connsiteX3" fmla="*/ 235874 w 1234627"/>
                <a:gd name="connsiteY3" fmla="*/ 1033648 h 1077344"/>
                <a:gd name="connsiteX4" fmla="*/ 116488 w 1234627"/>
                <a:gd name="connsiteY4" fmla="*/ 1077344 h 1077344"/>
                <a:gd name="connsiteX5" fmla="*/ 0 w 1234627"/>
                <a:gd name="connsiteY5" fmla="*/ 738150 h 1077344"/>
                <a:gd name="connsiteX6" fmla="*/ 96173 w 1234627"/>
                <a:gd name="connsiteY6" fmla="*/ 702950 h 1077344"/>
                <a:gd name="connsiteX7" fmla="*/ 921493 w 1234627"/>
                <a:gd name="connsiteY7" fmla="*/ 23318 h 107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627" h="1077344">
                  <a:moveTo>
                    <a:pt x="935659" y="0"/>
                  </a:moveTo>
                  <a:lnTo>
                    <a:pt x="1234627" y="198425"/>
                  </a:lnTo>
                  <a:lnTo>
                    <a:pt x="1219100" y="223984"/>
                  </a:lnTo>
                  <a:cubicBezTo>
                    <a:pt x="978139" y="580653"/>
                    <a:pt x="636917" y="864021"/>
                    <a:pt x="235874" y="1033648"/>
                  </a:cubicBezTo>
                  <a:lnTo>
                    <a:pt x="116488" y="1077344"/>
                  </a:lnTo>
                  <a:lnTo>
                    <a:pt x="0" y="738150"/>
                  </a:lnTo>
                  <a:lnTo>
                    <a:pt x="96173" y="702950"/>
                  </a:lnTo>
                  <a:cubicBezTo>
                    <a:pt x="432809" y="560565"/>
                    <a:pt x="719230" y="322707"/>
                    <a:pt x="921493" y="23318"/>
                  </a:cubicBezTo>
                  <a:close/>
                </a:path>
              </a:pathLst>
            </a:custGeom>
            <a:solidFill>
              <a:srgbClr val="3B5998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47">
              <a:extLst>
                <a:ext uri="{FF2B5EF4-FFF2-40B4-BE49-F238E27FC236}">
                  <a16:creationId xmlns:a16="http://schemas.microsoft.com/office/drawing/2014/main" id="{5C960F32-9D07-4142-9BD9-BD39337BF921}"/>
                </a:ext>
              </a:extLst>
            </p:cNvPr>
            <p:cNvSpPr/>
            <p:nvPr/>
          </p:nvSpPr>
          <p:spPr>
            <a:xfrm rot="6576614">
              <a:off x="6228828" y="3099804"/>
              <a:ext cx="800436" cy="256330"/>
            </a:xfrm>
            <a:custGeom>
              <a:avLst/>
              <a:gdLst>
                <a:gd name="connsiteX0" fmla="*/ 115212 w 1434778"/>
                <a:gd name="connsiteY0" fmla="*/ 0 h 459471"/>
                <a:gd name="connsiteX1" fmla="*/ 159569 w 1434778"/>
                <a:gd name="connsiteY1" fmla="*/ 16235 h 459471"/>
                <a:gd name="connsiteX2" fmla="*/ 717390 w 1434778"/>
                <a:gd name="connsiteY2" fmla="*/ 100569 h 459471"/>
                <a:gd name="connsiteX3" fmla="*/ 1275212 w 1434778"/>
                <a:gd name="connsiteY3" fmla="*/ 16235 h 459471"/>
                <a:gd name="connsiteX4" fmla="*/ 1319566 w 1434778"/>
                <a:gd name="connsiteY4" fmla="*/ 1 h 459471"/>
                <a:gd name="connsiteX5" fmla="*/ 1434778 w 1434778"/>
                <a:gd name="connsiteY5" fmla="*/ 339661 h 459471"/>
                <a:gd name="connsiteX6" fmla="*/ 1381938 w 1434778"/>
                <a:gd name="connsiteY6" fmla="*/ 359001 h 459471"/>
                <a:gd name="connsiteX7" fmla="*/ 717390 w 1434778"/>
                <a:gd name="connsiteY7" fmla="*/ 459471 h 459471"/>
                <a:gd name="connsiteX8" fmla="*/ 52843 w 1434778"/>
                <a:gd name="connsiteY8" fmla="*/ 359001 h 459471"/>
                <a:gd name="connsiteX9" fmla="*/ 0 w 1434778"/>
                <a:gd name="connsiteY9" fmla="*/ 339660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778" h="459471">
                  <a:moveTo>
                    <a:pt x="115212" y="0"/>
                  </a:moveTo>
                  <a:lnTo>
                    <a:pt x="159569" y="16235"/>
                  </a:lnTo>
                  <a:cubicBezTo>
                    <a:pt x="335785" y="71043"/>
                    <a:pt x="523139" y="100569"/>
                    <a:pt x="717390" y="100569"/>
                  </a:cubicBezTo>
                  <a:cubicBezTo>
                    <a:pt x="911641" y="100569"/>
                    <a:pt x="1098996" y="71043"/>
                    <a:pt x="1275212" y="16235"/>
                  </a:cubicBezTo>
                  <a:lnTo>
                    <a:pt x="1319566" y="1"/>
                  </a:lnTo>
                  <a:lnTo>
                    <a:pt x="1434778" y="339661"/>
                  </a:lnTo>
                  <a:lnTo>
                    <a:pt x="1381938" y="359001"/>
                  </a:lnTo>
                  <a:cubicBezTo>
                    <a:pt x="1172008" y="424296"/>
                    <a:pt x="948807" y="459471"/>
                    <a:pt x="717390" y="459471"/>
                  </a:cubicBezTo>
                  <a:cubicBezTo>
                    <a:pt x="485974" y="459471"/>
                    <a:pt x="262773" y="424296"/>
                    <a:pt x="52843" y="359001"/>
                  </a:cubicBezTo>
                  <a:lnTo>
                    <a:pt x="0" y="3396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46">
              <a:extLst>
                <a:ext uri="{FF2B5EF4-FFF2-40B4-BE49-F238E27FC236}">
                  <a16:creationId xmlns:a16="http://schemas.microsoft.com/office/drawing/2014/main" id="{657AFC84-1A0D-4763-8785-71E734EB9252}"/>
                </a:ext>
              </a:extLst>
            </p:cNvPr>
            <p:cNvSpPr/>
            <p:nvPr/>
          </p:nvSpPr>
          <p:spPr>
            <a:xfrm rot="4266409">
              <a:off x="6736098" y="4228093"/>
              <a:ext cx="688773" cy="601029"/>
            </a:xfrm>
            <a:custGeom>
              <a:avLst/>
              <a:gdLst>
                <a:gd name="connsiteX0" fmla="*/ 935659 w 1234627"/>
                <a:gd name="connsiteY0" fmla="*/ 0 h 1077344"/>
                <a:gd name="connsiteX1" fmla="*/ 1234627 w 1234627"/>
                <a:gd name="connsiteY1" fmla="*/ 198425 h 1077344"/>
                <a:gd name="connsiteX2" fmla="*/ 1219100 w 1234627"/>
                <a:gd name="connsiteY2" fmla="*/ 223984 h 1077344"/>
                <a:gd name="connsiteX3" fmla="*/ 235874 w 1234627"/>
                <a:gd name="connsiteY3" fmla="*/ 1033648 h 1077344"/>
                <a:gd name="connsiteX4" fmla="*/ 116488 w 1234627"/>
                <a:gd name="connsiteY4" fmla="*/ 1077344 h 1077344"/>
                <a:gd name="connsiteX5" fmla="*/ 0 w 1234627"/>
                <a:gd name="connsiteY5" fmla="*/ 738150 h 1077344"/>
                <a:gd name="connsiteX6" fmla="*/ 96173 w 1234627"/>
                <a:gd name="connsiteY6" fmla="*/ 702950 h 1077344"/>
                <a:gd name="connsiteX7" fmla="*/ 921493 w 1234627"/>
                <a:gd name="connsiteY7" fmla="*/ 23318 h 107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627" h="1077344">
                  <a:moveTo>
                    <a:pt x="935659" y="0"/>
                  </a:moveTo>
                  <a:lnTo>
                    <a:pt x="1234627" y="198425"/>
                  </a:lnTo>
                  <a:lnTo>
                    <a:pt x="1219100" y="223984"/>
                  </a:lnTo>
                  <a:cubicBezTo>
                    <a:pt x="978139" y="580653"/>
                    <a:pt x="636917" y="864021"/>
                    <a:pt x="235874" y="1033648"/>
                  </a:cubicBezTo>
                  <a:lnTo>
                    <a:pt x="116488" y="1077344"/>
                  </a:lnTo>
                  <a:lnTo>
                    <a:pt x="0" y="738150"/>
                  </a:lnTo>
                  <a:lnTo>
                    <a:pt x="96173" y="702950"/>
                  </a:lnTo>
                  <a:cubicBezTo>
                    <a:pt x="432809" y="560565"/>
                    <a:pt x="719230" y="322707"/>
                    <a:pt x="921493" y="233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57060" y="-66487"/>
            <a:ext cx="8269911" cy="7752470"/>
            <a:chOff x="3621936" y="-292387"/>
            <a:chExt cx="8269911" cy="7752470"/>
          </a:xfrm>
        </p:grpSpPr>
        <p:sp>
          <p:nvSpPr>
            <p:cNvPr id="11" name="Pie 10"/>
            <p:cNvSpPr/>
            <p:nvPr/>
          </p:nvSpPr>
          <p:spPr>
            <a:xfrm rot="2279510">
              <a:off x="4134247" y="-187400"/>
              <a:ext cx="7046636" cy="7540472"/>
            </a:xfrm>
            <a:prstGeom prst="pie">
              <a:avLst>
                <a:gd name="adj1" fmla="val 17045174"/>
                <a:gd name="adj2" fmla="val 1934619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4581199">
              <a:off x="3787682" y="-458133"/>
              <a:ext cx="7752470" cy="8083962"/>
            </a:xfrm>
            <a:prstGeom prst="pie">
              <a:avLst>
                <a:gd name="adj1" fmla="val 17041292"/>
                <a:gd name="adj2" fmla="val 1932894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207797">
              <a:off x="9162038" y="2155226"/>
              <a:ext cx="2729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2018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178784">
              <a:off x="8568867" y="3886402"/>
              <a:ext cx="291489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Draft B of the report submit by UME-Turkey to EMI-UAE to review. </a:t>
              </a:r>
            </a:p>
            <a:p>
              <a:pPr algn="ctr">
                <a:defRPr/>
              </a:pPr>
              <a:endParaRPr lang="ar-SA" sz="2000" b="1" dirty="0">
                <a:solidFill>
                  <a:schemeClr val="bg1"/>
                </a:solidFill>
                <a:latin typeface="Agency FB" panose="020B0503020202020204" pitchFamily="34" charset="0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05542" y="2435889"/>
            <a:ext cx="2826232" cy="2939769"/>
            <a:chOff x="6111317" y="2670773"/>
            <a:chExt cx="2068029" cy="20483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7DB166F-9764-4DEC-A39B-9B4DB1BC1060}"/>
                </a:ext>
              </a:extLst>
            </p:cNvPr>
            <p:cNvSpPr/>
            <p:nvPr/>
          </p:nvSpPr>
          <p:spPr>
            <a:xfrm rot="5400000" flipV="1">
              <a:off x="6121132" y="2660958"/>
              <a:ext cx="2048399" cy="2068029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20650" h="2540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A75259-179B-425E-8938-05E6C42C88C7}"/>
                </a:ext>
              </a:extLst>
            </p:cNvPr>
            <p:cNvSpPr txBox="1"/>
            <p:nvPr/>
          </p:nvSpPr>
          <p:spPr>
            <a:xfrm>
              <a:off x="6389385" y="3628063"/>
              <a:ext cx="159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gauge block by interferometry</a:t>
              </a:r>
              <a:endParaRPr lang="en-IN" dirty="0">
                <a:solidFill>
                  <a:srgbClr val="3B599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5" y="131812"/>
            <a:ext cx="1695450" cy="6000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65D81C-9B07-4FB3-8F43-2261F491A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71" y="2819287"/>
            <a:ext cx="1450136" cy="12464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5E2C59-C7E7-46DF-8D7D-8F11B8B77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206" y="83337"/>
            <a:ext cx="2242072" cy="7726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90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1 0.00579 L 4.79167E-6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http://thinkhomesandland.files.wordpress.com/2013/03/95632150.jpg">
            <a:extLst>
              <a:ext uri="{FF2B5EF4-FFF2-40B4-BE49-F238E27FC236}">
                <a16:creationId xmlns:a16="http://schemas.microsoft.com/office/drawing/2014/main" id="{4B684728-B0EB-4F8C-9BBA-C55049BE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38530" y="1404594"/>
            <a:ext cx="7679787" cy="502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2C3C3E-434B-42F8-9F16-9304C29CD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465" y="307644"/>
            <a:ext cx="2499392" cy="8895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04C6F9-F398-4114-8211-24F20E2EC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8" y="320348"/>
            <a:ext cx="1695450" cy="8768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8A9D25-B913-4716-9748-16863AF99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8" y="3542122"/>
            <a:ext cx="2788848" cy="42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95</Words>
  <Application>Microsoft Office PowerPoint</Application>
  <PresentationFormat>شاشة عريضة</PresentationFormat>
  <Paragraphs>27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5" baseType="lpstr">
      <vt:lpstr>Agency FB</vt:lpstr>
      <vt:lpstr>Arial</vt:lpstr>
      <vt:lpstr>Calibri</vt:lpstr>
      <vt:lpstr>Century Gothic</vt:lpstr>
      <vt:lpstr>Century Schoolbook</vt:lpstr>
      <vt:lpstr>Corbel</vt:lpstr>
      <vt:lpstr>Open Sans Semibold</vt:lpstr>
      <vt:lpstr>Times New Roman</vt:lpstr>
      <vt:lpstr>Tw Cen MT</vt:lpstr>
      <vt:lpstr>Feathered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pc</cp:lastModifiedBy>
  <cp:revision>202</cp:revision>
  <dcterms:created xsi:type="dcterms:W3CDTF">2017-10-30T13:02:30Z</dcterms:created>
  <dcterms:modified xsi:type="dcterms:W3CDTF">2018-06-12T10:35:21Z</dcterms:modified>
</cp:coreProperties>
</file>