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tif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71" r:id="rId1"/>
    <p:sldMasterId id="2147483675" r:id="rId2"/>
    <p:sldMasterId id="2147483685" r:id="rId3"/>
    <p:sldMasterId id="2147483683" r:id="rId4"/>
  </p:sldMasterIdLst>
  <p:notesMasterIdLst>
    <p:notesMasterId r:id="rId14"/>
  </p:notesMasterIdLst>
  <p:handoutMasterIdLst>
    <p:handoutMasterId r:id="rId15"/>
  </p:handoutMasterIdLst>
  <p:sldIdLst>
    <p:sldId id="601" r:id="rId5"/>
    <p:sldId id="304" r:id="rId6"/>
    <p:sldId id="629" r:id="rId7"/>
    <p:sldId id="668" r:id="rId8"/>
    <p:sldId id="675" r:id="rId9"/>
    <p:sldId id="674" r:id="rId10"/>
    <p:sldId id="676" r:id="rId11"/>
    <p:sldId id="669" r:id="rId12"/>
    <p:sldId id="677" r:id="rId13"/>
  </p:sldIdLst>
  <p:sldSz cx="9144000" cy="6858000" type="screen4x3"/>
  <p:notesSz cx="6797675" cy="9928225"/>
  <p:embeddedFontLst>
    <p:embeddedFont>
      <p:font typeface="나눔고딕" panose="020D0604000000000000" pitchFamily="50" charset="-127"/>
      <p:regular r:id="rId16"/>
      <p:bold r:id="rId17"/>
    </p:embeddedFont>
    <p:embeddedFont>
      <p:font typeface="나눔고딕 ExtraBold" panose="020D0904000000000000" pitchFamily="50" charset="-127"/>
      <p:bold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맑은 고딕" panose="020B0503020000020004" pitchFamily="50" charset="-127"/>
      <p:regular r:id="rId23"/>
      <p:bold r:id="rId24"/>
    </p:embeddedFont>
    <p:embeddedFont>
      <p:font typeface="HY헤드라인M" panose="02030600000101010101" pitchFamily="18" charset="-127"/>
      <p:regular r:id="rId25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6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orient="horz" pos="3838" userDrawn="1">
          <p15:clr>
            <a:srgbClr val="A4A3A4"/>
          </p15:clr>
        </p15:guide>
        <p15:guide id="4" pos="249" userDrawn="1">
          <p15:clr>
            <a:srgbClr val="A4A3A4"/>
          </p15:clr>
        </p15:guide>
        <p15:guide id="5" orient="horz" pos="799" userDrawn="1">
          <p15:clr>
            <a:srgbClr val="A4A3A4"/>
          </p15:clr>
        </p15:guide>
        <p15:guide id="6" orient="horz" pos="1162" userDrawn="1">
          <p15:clr>
            <a:srgbClr val="A4A3A4"/>
          </p15:clr>
        </p15:guide>
        <p15:guide id="7" pos="47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10" userDrawn="1">
          <p15:clr>
            <a:srgbClr val="A4A3A4"/>
          </p15:clr>
        </p15:guide>
        <p15:guide id="2" pos="2141" userDrawn="1">
          <p15:clr>
            <a:srgbClr val="A4A3A4"/>
          </p15:clr>
        </p15:guide>
        <p15:guide id="3" orient="horz" pos="3128">
          <p15:clr>
            <a:srgbClr val="A4A3A4"/>
          </p15:clr>
        </p15:guide>
        <p15:guide id="4" pos="214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5A8E5"/>
    <a:srgbClr val="9B857A"/>
    <a:srgbClr val="3071F4"/>
    <a:srgbClr val="87FD8A"/>
    <a:srgbClr val="E5FFE5"/>
    <a:srgbClr val="91FD91"/>
    <a:srgbClr val="0000FF"/>
    <a:srgbClr val="31859C"/>
    <a:srgbClr val="77933C"/>
    <a:srgbClr val="7F69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밝은 스타일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82" autoAdjust="0"/>
    <p:restoredTop sz="96477" autoAdjust="0"/>
  </p:normalViewPr>
  <p:slideViewPr>
    <p:cSldViewPr>
      <p:cViewPr varScale="1">
        <p:scale>
          <a:sx n="104" d="100"/>
          <a:sy n="104" d="100"/>
        </p:scale>
        <p:origin x="-432" y="-96"/>
      </p:cViewPr>
      <p:guideLst>
        <p:guide orient="horz" pos="1661"/>
        <p:guide orient="horz" pos="3838"/>
        <p:guide orient="horz" pos="799"/>
        <p:guide orient="horz" pos="1162"/>
        <p:guide pos="2880"/>
        <p:guide pos="249"/>
        <p:guide pos="47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98" d="100"/>
        <a:sy n="198" d="100"/>
      </p:scale>
      <p:origin x="0" y="0"/>
    </p:cViewPr>
  </p:sorterViewPr>
  <p:notesViewPr>
    <p:cSldViewPr>
      <p:cViewPr varScale="1">
        <p:scale>
          <a:sx n="75" d="100"/>
          <a:sy n="75" d="100"/>
        </p:scale>
        <p:origin x="-2238" y="-108"/>
      </p:cViewPr>
      <p:guideLst>
        <p:guide orient="horz" pos="3110"/>
        <p:guide orient="horz" pos="3128"/>
        <p:guide pos="2141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3.fntdata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6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9.fntdata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23" Type="http://schemas.openxmlformats.org/officeDocument/2006/relationships/font" Target="fonts/font8.fntdata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font" Target="fonts/font4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7.fntdata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2946247" cy="496811"/>
          </a:xfrm>
          <a:prstGeom prst="rect">
            <a:avLst/>
          </a:prstGeom>
        </p:spPr>
        <p:txBody>
          <a:bodyPr vert="horz" lIns="91829" tIns="45915" rIns="91829" bIns="45915" rtlCol="0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49827" y="2"/>
            <a:ext cx="2946246" cy="496811"/>
          </a:xfrm>
          <a:prstGeom prst="rect">
            <a:avLst/>
          </a:prstGeom>
        </p:spPr>
        <p:txBody>
          <a:bodyPr vert="horz" lIns="91829" tIns="45915" rIns="91829" bIns="45915" rtlCol="0"/>
          <a:lstStyle>
            <a:lvl1pPr algn="r">
              <a:defRPr sz="1200"/>
            </a:lvl1pPr>
          </a:lstStyle>
          <a:p>
            <a:fld id="{220D58B6-291E-451F-8292-A7C1D35326F7}" type="datetimeFigureOut">
              <a:rPr lang="ko-KR" altLang="en-US" smtClean="0"/>
              <a:pPr/>
              <a:t>2017-10-12</a:t>
            </a:fld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3" y="9429818"/>
            <a:ext cx="2946247" cy="496810"/>
          </a:xfrm>
          <a:prstGeom prst="rect">
            <a:avLst/>
          </a:prstGeom>
        </p:spPr>
        <p:txBody>
          <a:bodyPr vert="horz" lIns="91829" tIns="45915" rIns="91829" bIns="45915" rtlCol="0" anchor="b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49827" y="9429818"/>
            <a:ext cx="2946246" cy="496810"/>
          </a:xfrm>
          <a:prstGeom prst="rect">
            <a:avLst/>
          </a:prstGeom>
        </p:spPr>
        <p:txBody>
          <a:bodyPr vert="horz" lIns="91829" tIns="45915" rIns="91829" bIns="45915" rtlCol="0" anchor="b"/>
          <a:lstStyle>
            <a:lvl1pPr algn="r">
              <a:defRPr sz="1200"/>
            </a:lvl1pPr>
          </a:lstStyle>
          <a:p>
            <a:fld id="{A4C70D8D-6B48-4002-BA8A-14C085B252A6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0449284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5" y="0"/>
            <a:ext cx="2945659" cy="496412"/>
          </a:xfrm>
          <a:prstGeom prst="rect">
            <a:avLst/>
          </a:prstGeom>
        </p:spPr>
        <p:txBody>
          <a:bodyPr vert="horz" lIns="91825" tIns="45912" rIns="91825" bIns="45912" rtlCol="0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7" y="0"/>
            <a:ext cx="2945659" cy="496412"/>
          </a:xfrm>
          <a:prstGeom prst="rect">
            <a:avLst/>
          </a:prstGeom>
        </p:spPr>
        <p:txBody>
          <a:bodyPr vert="horz" lIns="91825" tIns="45912" rIns="91825" bIns="45912" rtlCol="0"/>
          <a:lstStyle>
            <a:lvl1pPr algn="r">
              <a:defRPr sz="1200"/>
            </a:lvl1pPr>
          </a:lstStyle>
          <a:p>
            <a:fld id="{47297626-9A86-4E34-9D2C-87F772F99A74}" type="datetimeFigureOut">
              <a:rPr lang="ko-KR" altLang="en-US" smtClean="0"/>
              <a:pPr/>
              <a:t>2017-10-12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25" tIns="45912" rIns="91825" bIns="45912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15910"/>
            <a:ext cx="5438140" cy="4467702"/>
          </a:xfrm>
          <a:prstGeom prst="rect">
            <a:avLst/>
          </a:prstGeom>
        </p:spPr>
        <p:txBody>
          <a:bodyPr vert="horz" lIns="91825" tIns="45912" rIns="91825" bIns="45912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5" y="9430091"/>
            <a:ext cx="2945659" cy="496412"/>
          </a:xfrm>
          <a:prstGeom prst="rect">
            <a:avLst/>
          </a:prstGeom>
        </p:spPr>
        <p:txBody>
          <a:bodyPr vert="horz" lIns="91825" tIns="45912" rIns="91825" bIns="45912" rtlCol="0" anchor="b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7" y="9430091"/>
            <a:ext cx="2945659" cy="496412"/>
          </a:xfrm>
          <a:prstGeom prst="rect">
            <a:avLst/>
          </a:prstGeom>
        </p:spPr>
        <p:txBody>
          <a:bodyPr vert="horz" lIns="91825" tIns="45912" rIns="91825" bIns="45912" rtlCol="0" anchor="b"/>
          <a:lstStyle>
            <a:lvl1pPr algn="r">
              <a:defRPr sz="1200"/>
            </a:lvl1pPr>
          </a:lstStyle>
          <a:p>
            <a:fld id="{7273E108-35BA-4F40-AB68-AEEFEE35CDA4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9445375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_페이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hasCustomPrompt="1"/>
          </p:nvPr>
        </p:nvSpPr>
        <p:spPr>
          <a:xfrm>
            <a:off x="2908544" y="1916832"/>
            <a:ext cx="3316526" cy="720002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lang="ko-KR" altLang="en-US" sz="4400" b="1" kern="1200" spc="-150" dirty="0">
                <a:solidFill>
                  <a:srgbClr val="545E5D"/>
                </a:solidFill>
                <a:latin typeface="나눔고딕 ExtraBold" pitchFamily="50" charset="-127"/>
                <a:ea typeface="나눔고딕 ExtraBold" pitchFamily="50" charset="-127"/>
                <a:cs typeface="+mn-cs"/>
              </a:defRPr>
            </a:lvl1pPr>
          </a:lstStyle>
          <a:p>
            <a:r>
              <a:rPr lang="ko-KR" altLang="en-US" dirty="0" smtClean="0"/>
              <a:t>제 목</a:t>
            </a:r>
            <a:endParaRPr lang="ko-KR" altLang="en-US" dirty="0"/>
          </a:p>
        </p:txBody>
      </p:sp>
      <p:sp>
        <p:nvSpPr>
          <p:cNvPr id="3" name="텍스트 개체 틀 3"/>
          <p:cNvSpPr>
            <a:spLocks noGrp="1"/>
          </p:cNvSpPr>
          <p:nvPr>
            <p:ph type="body" sz="half" idx="11" hasCustomPrompt="1"/>
          </p:nvPr>
        </p:nvSpPr>
        <p:spPr>
          <a:xfrm>
            <a:off x="2635876" y="2924944"/>
            <a:ext cx="3860390" cy="3600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lang="ko-KR" altLang="en-US" sz="1800" b="1" kern="1200" spc="-150" dirty="0" smtClean="0">
                <a:solidFill>
                  <a:srgbClr val="F2843A">
                    <a:alpha val="80000"/>
                  </a:srgbClr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dirty="0" smtClean="0"/>
              <a:t>날짜 및 부제목 등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 hasCustomPrompt="1"/>
          </p:nvPr>
        </p:nvSpPr>
        <p:spPr>
          <a:xfrm>
            <a:off x="3411780" y="6077932"/>
            <a:ext cx="2357586" cy="40255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lang="ko-KR" altLang="en-US" sz="2000" b="1" kern="1200" spc="-150" dirty="0" smtClean="0">
                <a:solidFill>
                  <a:srgbClr val="9B857A"/>
                </a:solidFill>
                <a:latin typeface="나눔고딕 ExtraBold" pitchFamily="50" charset="-127"/>
                <a:ea typeface="나눔고딕 ExtraBold" pitchFamily="50" charset="-127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ko-KR" dirty="0" smtClean="0"/>
              <a:t>OOOO</a:t>
            </a:r>
            <a:r>
              <a:rPr lang="ko-KR" altLang="en-US" dirty="0" smtClean="0"/>
              <a:t>팀</a:t>
            </a:r>
          </a:p>
        </p:txBody>
      </p:sp>
    </p:spTree>
    <p:extLst>
      <p:ext uri="{BB962C8B-B14F-4D97-AF65-F5344CB8AC3E}">
        <p14:creationId xmlns:p14="http://schemas.microsoft.com/office/powerpoint/2010/main" val="19481247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본문_(5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직사각형 16"/>
          <p:cNvSpPr/>
          <p:nvPr userDrawn="1"/>
        </p:nvSpPr>
        <p:spPr>
          <a:xfrm>
            <a:off x="1203990" y="963579"/>
            <a:ext cx="3166514" cy="507774"/>
          </a:xfrm>
          <a:prstGeom prst="rect">
            <a:avLst/>
          </a:prstGeom>
          <a:solidFill>
            <a:srgbClr val="9B857A"/>
          </a:solidFill>
          <a:ln w="317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ko-KR" altLang="en-US" dirty="0">
              <a:solidFill>
                <a:prstClr val="black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21" name="직사각형 20"/>
          <p:cNvSpPr/>
          <p:nvPr userDrawn="1"/>
        </p:nvSpPr>
        <p:spPr>
          <a:xfrm>
            <a:off x="1203990" y="967297"/>
            <a:ext cx="3168352" cy="504056"/>
          </a:xfrm>
          <a:prstGeom prst="rect">
            <a:avLst/>
          </a:prstGeom>
          <a:gradFill>
            <a:gsLst>
              <a:gs pos="87000">
                <a:schemeClr val="bg1">
                  <a:alpha val="0"/>
                </a:schemeClr>
              </a:gs>
              <a:gs pos="15000">
                <a:schemeClr val="bg1">
                  <a:alpha val="0"/>
                </a:schemeClr>
              </a:gs>
              <a:gs pos="0">
                <a:schemeClr val="tx1">
                  <a:alpha val="30000"/>
                </a:schemeClr>
              </a:gs>
              <a:gs pos="100000">
                <a:schemeClr val="tx1">
                  <a:alpha val="30000"/>
                </a:schemeClr>
              </a:gs>
            </a:gsLst>
            <a:lin ang="0" scaled="0"/>
          </a:gradFill>
          <a:ln w="317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ko-KR" altLang="en-US" dirty="0">
              <a:solidFill>
                <a:prstClr val="black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23" name="직사각형 22"/>
          <p:cNvSpPr/>
          <p:nvPr userDrawn="1"/>
        </p:nvSpPr>
        <p:spPr>
          <a:xfrm>
            <a:off x="1203989" y="1467285"/>
            <a:ext cx="3166515" cy="4828604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ko-KR" altLang="en-US" sz="1300" dirty="0">
              <a:solidFill>
                <a:prstClr val="white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Arial" pitchFamily="34" charset="0"/>
            </a:endParaRPr>
          </a:p>
        </p:txBody>
      </p:sp>
      <p:sp>
        <p:nvSpPr>
          <p:cNvPr id="26" name="직사각형 25"/>
          <p:cNvSpPr/>
          <p:nvPr userDrawn="1"/>
        </p:nvSpPr>
        <p:spPr>
          <a:xfrm>
            <a:off x="4759656" y="1475343"/>
            <a:ext cx="3171155" cy="4794220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ko-KR" altLang="en-US" sz="1300" dirty="0">
              <a:solidFill>
                <a:prstClr val="white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Arial" pitchFamily="34" charset="0"/>
            </a:endParaRPr>
          </a:p>
        </p:txBody>
      </p:sp>
      <p:sp>
        <p:nvSpPr>
          <p:cNvPr id="27" name="직사각형 26"/>
          <p:cNvSpPr/>
          <p:nvPr userDrawn="1"/>
        </p:nvSpPr>
        <p:spPr>
          <a:xfrm>
            <a:off x="4762459" y="5111930"/>
            <a:ext cx="3168352" cy="1162071"/>
          </a:xfrm>
          <a:prstGeom prst="rect">
            <a:avLst/>
          </a:prstGeom>
          <a:solidFill>
            <a:srgbClr val="5392DF">
              <a:alpha val="0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prstClr val="white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28" name="직사각형 27"/>
          <p:cNvSpPr/>
          <p:nvPr userDrawn="1"/>
        </p:nvSpPr>
        <p:spPr>
          <a:xfrm>
            <a:off x="4762459" y="2724735"/>
            <a:ext cx="3193917" cy="1092368"/>
          </a:xfrm>
          <a:prstGeom prst="rect">
            <a:avLst/>
          </a:prstGeom>
          <a:solidFill>
            <a:srgbClr val="5392DF">
              <a:alpha val="0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rgbClr val="9B857A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29" name="직사각형 28"/>
          <p:cNvSpPr/>
          <p:nvPr userDrawn="1"/>
        </p:nvSpPr>
        <p:spPr>
          <a:xfrm>
            <a:off x="4758104" y="971287"/>
            <a:ext cx="3172707" cy="504056"/>
          </a:xfrm>
          <a:prstGeom prst="rect">
            <a:avLst/>
          </a:prstGeom>
          <a:solidFill>
            <a:srgbClr val="545E5D"/>
          </a:solidFill>
          <a:ln w="317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ko-KR" altLang="en-US" dirty="0">
              <a:solidFill>
                <a:prstClr val="black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30" name="직사각형 29"/>
          <p:cNvSpPr/>
          <p:nvPr userDrawn="1"/>
        </p:nvSpPr>
        <p:spPr>
          <a:xfrm>
            <a:off x="4753621" y="967259"/>
            <a:ext cx="3168352" cy="504056"/>
          </a:xfrm>
          <a:prstGeom prst="rect">
            <a:avLst/>
          </a:prstGeom>
          <a:gradFill>
            <a:gsLst>
              <a:gs pos="87000">
                <a:schemeClr val="bg1">
                  <a:alpha val="0"/>
                </a:schemeClr>
              </a:gs>
              <a:gs pos="15000">
                <a:schemeClr val="bg1">
                  <a:alpha val="0"/>
                </a:schemeClr>
              </a:gs>
              <a:gs pos="0">
                <a:schemeClr val="tx1">
                  <a:alpha val="30000"/>
                </a:schemeClr>
              </a:gs>
              <a:gs pos="100000">
                <a:schemeClr val="tx1">
                  <a:alpha val="30000"/>
                </a:schemeClr>
              </a:gs>
            </a:gsLst>
            <a:lin ang="0" scaled="0"/>
          </a:gradFill>
          <a:ln w="317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ko-KR" altLang="en-US" dirty="0">
              <a:solidFill>
                <a:prstClr val="black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16" name="제목 1"/>
          <p:cNvSpPr txBox="1">
            <a:spLocks/>
          </p:cNvSpPr>
          <p:nvPr userDrawn="1"/>
        </p:nvSpPr>
        <p:spPr>
          <a:xfrm>
            <a:off x="462845" y="1337526"/>
            <a:ext cx="3821121" cy="432346"/>
          </a:xfrm>
          <a:prstGeom prst="rect">
            <a:avLst/>
          </a:prstGeom>
        </p:spPr>
        <p:txBody>
          <a:bodyPr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900" b="0" i="0" u="none" strike="noStrike" kern="0" cap="none" spc="0" normalizeH="0" baseline="0" noProof="0" dirty="0">
              <a:ln>
                <a:noFill/>
              </a:ln>
              <a:gradFill>
                <a:gsLst>
                  <a:gs pos="100000">
                    <a:prstClr val="white"/>
                  </a:gs>
                  <a:gs pos="100000">
                    <a:srgbClr val="0070C0"/>
                  </a:gs>
                </a:gsLst>
                <a:lin ang="5400000" scaled="0"/>
              </a:gradFill>
              <a:effectLst/>
              <a:uLnTx/>
              <a:uFillTx/>
              <a:latin typeface="나눔고딕 ExtraBold" panose="020D0904000000000000" pitchFamily="50" charset="-127"/>
              <a:ea typeface="나눔고딕 ExtraBold" panose="020D0904000000000000" pitchFamily="50" charset="-127"/>
              <a:cs typeface="Arial" pitchFamily="34" charset="0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319370" y="172534"/>
            <a:ext cx="3316526" cy="520162"/>
          </a:xfrm>
        </p:spPr>
        <p:txBody>
          <a:bodyPr anchor="b">
            <a:normAutofit/>
          </a:bodyPr>
          <a:lstStyle>
            <a:lvl1pPr algn="l">
              <a:defRPr lang="ko-KR" altLang="en-US" sz="2400" kern="120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19" name="텍스트 개체 틀 3"/>
          <p:cNvSpPr>
            <a:spLocks noGrp="1"/>
          </p:cNvSpPr>
          <p:nvPr>
            <p:ph type="body" sz="half" idx="10"/>
          </p:nvPr>
        </p:nvSpPr>
        <p:spPr>
          <a:xfrm>
            <a:off x="1211508" y="1504552"/>
            <a:ext cx="3156351" cy="346451"/>
          </a:xfrm>
        </p:spPr>
        <p:txBody>
          <a:bodyPr>
            <a:normAutofit/>
          </a:bodyPr>
          <a:lstStyle>
            <a:lvl1pPr marL="0" indent="0">
              <a:buFont typeface="Wingdings" panose="05000000000000000000" pitchFamily="2" charset="2"/>
              <a:buNone/>
              <a:defRPr lang="ko-KR" altLang="en-US" sz="1500" kern="100" dirty="0" smtClean="0">
                <a:solidFill>
                  <a:srgbClr val="545E5D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</p:txBody>
      </p:sp>
      <p:sp>
        <p:nvSpPr>
          <p:cNvPr id="20" name="텍스트 개체 틀 3"/>
          <p:cNvSpPr>
            <a:spLocks noGrp="1"/>
          </p:cNvSpPr>
          <p:nvPr>
            <p:ph type="body" sz="half" idx="11" hasCustomPrompt="1"/>
          </p:nvPr>
        </p:nvSpPr>
        <p:spPr>
          <a:xfrm>
            <a:off x="1203989" y="1876845"/>
            <a:ext cx="3163870" cy="273612"/>
          </a:xfrm>
        </p:spPr>
        <p:txBody>
          <a:bodyPr>
            <a:normAutofit/>
          </a:bodyPr>
          <a:lstStyle>
            <a:lvl1pPr marL="0" indent="0">
              <a:buNone/>
              <a:defRPr lang="ko-KR" altLang="en-US" sz="1400" kern="0" dirty="0" smtClean="0">
                <a:solidFill>
                  <a:srgbClr val="9B857A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ko-KR" dirty="0" smtClean="0"/>
              <a:t>-</a:t>
            </a:r>
            <a:r>
              <a:rPr lang="ko-KR" altLang="en-US" dirty="0" smtClean="0"/>
              <a:t>마스터 텍스트 스타일을 편집합니다</a:t>
            </a:r>
          </a:p>
        </p:txBody>
      </p:sp>
      <p:sp>
        <p:nvSpPr>
          <p:cNvPr id="33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203989" y="1052736"/>
            <a:ext cx="3163870" cy="402553"/>
          </a:xfrm>
        </p:spPr>
        <p:txBody>
          <a:bodyPr>
            <a:normAutofit/>
          </a:bodyPr>
          <a:lstStyle>
            <a:lvl1pPr marL="0" indent="0" algn="ctr">
              <a:buNone/>
              <a:defRPr lang="ko-KR" altLang="en-US" sz="1900" b="1" kern="0" spc="-150" dirty="0" smtClean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Arial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dirty="0" smtClean="0"/>
              <a:t>마스터 텍스트</a:t>
            </a:r>
          </a:p>
        </p:txBody>
      </p:sp>
      <p:sp>
        <p:nvSpPr>
          <p:cNvPr id="34" name="텍스트 개체 틀 3"/>
          <p:cNvSpPr>
            <a:spLocks noGrp="1"/>
          </p:cNvSpPr>
          <p:nvPr>
            <p:ph type="body" sz="half" idx="12"/>
          </p:nvPr>
        </p:nvSpPr>
        <p:spPr>
          <a:xfrm>
            <a:off x="4756476" y="1060828"/>
            <a:ext cx="3163870" cy="402553"/>
          </a:xfrm>
        </p:spPr>
        <p:txBody>
          <a:bodyPr>
            <a:normAutofit/>
          </a:bodyPr>
          <a:lstStyle>
            <a:lvl1pPr marL="0" indent="0" algn="ctr">
              <a:buNone/>
              <a:defRPr lang="ko-KR" altLang="en-US" sz="1900" b="1" kern="0" spc="-150" dirty="0" smtClean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Arial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dirty="0" smtClean="0"/>
              <a:t>마스터 텍스트</a:t>
            </a:r>
          </a:p>
        </p:txBody>
      </p:sp>
      <p:sp>
        <p:nvSpPr>
          <p:cNvPr id="35" name="텍스트 개체 틀 3"/>
          <p:cNvSpPr>
            <a:spLocks noGrp="1"/>
          </p:cNvSpPr>
          <p:nvPr>
            <p:ph type="body" sz="half" idx="13"/>
          </p:nvPr>
        </p:nvSpPr>
        <p:spPr>
          <a:xfrm>
            <a:off x="4775749" y="1495043"/>
            <a:ext cx="3156351" cy="346451"/>
          </a:xfrm>
        </p:spPr>
        <p:txBody>
          <a:bodyPr>
            <a:normAutofit/>
          </a:bodyPr>
          <a:lstStyle>
            <a:lvl1pPr marL="0" indent="0">
              <a:buFont typeface="Wingdings" panose="05000000000000000000" pitchFamily="2" charset="2"/>
              <a:buNone/>
              <a:defRPr lang="ko-KR" altLang="en-US" sz="1500" kern="100" dirty="0" smtClean="0">
                <a:solidFill>
                  <a:srgbClr val="545E5D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</p:txBody>
      </p:sp>
      <p:sp>
        <p:nvSpPr>
          <p:cNvPr id="36" name="텍스트 개체 틀 3"/>
          <p:cNvSpPr>
            <a:spLocks noGrp="1"/>
          </p:cNvSpPr>
          <p:nvPr>
            <p:ph type="body" sz="half" idx="14" hasCustomPrompt="1"/>
          </p:nvPr>
        </p:nvSpPr>
        <p:spPr>
          <a:xfrm>
            <a:off x="4768230" y="1867336"/>
            <a:ext cx="3163870" cy="273612"/>
          </a:xfrm>
        </p:spPr>
        <p:txBody>
          <a:bodyPr>
            <a:normAutofit/>
          </a:bodyPr>
          <a:lstStyle>
            <a:lvl1pPr marL="0" indent="0">
              <a:buNone/>
              <a:defRPr lang="ko-KR" altLang="en-US" sz="1400" kern="0" dirty="0" smtClean="0">
                <a:solidFill>
                  <a:srgbClr val="9B857A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ko-KR" dirty="0" smtClean="0"/>
              <a:t>-</a:t>
            </a:r>
            <a:r>
              <a:rPr lang="ko-KR" altLang="en-US" dirty="0" smtClean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1411659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본문_(6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 preferRelativeResize="0">
            <a:picLocks noChangeArrowheads="1"/>
          </p:cNvPicPr>
          <p:nvPr userDrawn="1"/>
        </p:nvPicPr>
        <p:blipFill>
          <a:blip r:embed="rId2" cstate="print"/>
          <a:srcRect t="53155" r="-3089" b="33064"/>
          <a:stretch>
            <a:fillRect/>
          </a:stretch>
        </p:blipFill>
        <p:spPr bwMode="auto">
          <a:xfrm>
            <a:off x="378284" y="885264"/>
            <a:ext cx="90000" cy="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제목 1"/>
          <p:cNvSpPr txBox="1">
            <a:spLocks/>
          </p:cNvSpPr>
          <p:nvPr userDrawn="1"/>
        </p:nvSpPr>
        <p:spPr>
          <a:xfrm>
            <a:off x="462845" y="1337526"/>
            <a:ext cx="3821121" cy="432346"/>
          </a:xfrm>
          <a:prstGeom prst="rect">
            <a:avLst/>
          </a:prstGeom>
        </p:spPr>
        <p:txBody>
          <a:bodyPr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900" b="0" i="0" u="none" strike="noStrike" kern="0" cap="none" spc="0" normalizeH="0" baseline="0" noProof="0" dirty="0">
              <a:ln>
                <a:noFill/>
              </a:ln>
              <a:gradFill>
                <a:gsLst>
                  <a:gs pos="100000">
                    <a:prstClr val="white"/>
                  </a:gs>
                  <a:gs pos="100000">
                    <a:srgbClr val="0070C0"/>
                  </a:gs>
                </a:gsLst>
                <a:lin ang="5400000" scaled="0"/>
              </a:gradFill>
              <a:effectLst/>
              <a:uLnTx/>
              <a:uFillTx/>
              <a:latin typeface="나눔고딕 ExtraBold" panose="020D0904000000000000" pitchFamily="50" charset="-127"/>
              <a:ea typeface="나눔고딕 ExtraBold" panose="020D0904000000000000" pitchFamily="50" charset="-127"/>
              <a:cs typeface="Arial" pitchFamily="34" charset="0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319370" y="172534"/>
            <a:ext cx="3316526" cy="520162"/>
          </a:xfrm>
        </p:spPr>
        <p:txBody>
          <a:bodyPr anchor="b">
            <a:normAutofit/>
          </a:bodyPr>
          <a:lstStyle>
            <a:lvl1pPr algn="l">
              <a:defRPr lang="ko-KR" altLang="en-US" sz="2400" kern="120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459452" y="764704"/>
            <a:ext cx="3180235" cy="403026"/>
          </a:xfrm>
        </p:spPr>
        <p:txBody>
          <a:bodyPr>
            <a:normAutofit/>
          </a:bodyPr>
          <a:lstStyle>
            <a:lvl1pPr marL="0" indent="0" algn="l">
              <a:buNone/>
              <a:defRPr lang="ko-KR" altLang="en-US" sz="2200" b="1" kern="1200" spc="-150" dirty="0" smtClean="0">
                <a:gradFill>
                  <a:gsLst>
                    <a:gs pos="100000">
                      <a:srgbClr val="545E5D"/>
                    </a:gs>
                    <a:gs pos="100000">
                      <a:srgbClr val="FFFFFF">
                        <a:lumMod val="85000"/>
                        <a:alpha val="0"/>
                      </a:srgbClr>
                    </a:gs>
                  </a:gsLst>
                  <a:lin ang="10800000" scaled="0"/>
                </a:gra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dirty="0" smtClean="0"/>
              <a:t>마스터 부제목 스타일 편집</a:t>
            </a:r>
            <a:endParaRPr lang="ko-KR" altLang="en-US" dirty="0"/>
          </a:p>
        </p:txBody>
      </p:sp>
      <p:grpSp>
        <p:nvGrpSpPr>
          <p:cNvPr id="44" name="그룹 80"/>
          <p:cNvGrpSpPr/>
          <p:nvPr userDrawn="1"/>
        </p:nvGrpSpPr>
        <p:grpSpPr>
          <a:xfrm>
            <a:off x="327472" y="1393020"/>
            <a:ext cx="2772000" cy="4700276"/>
            <a:chOff x="254048" y="1772816"/>
            <a:chExt cx="2817969" cy="4700276"/>
          </a:xfrm>
        </p:grpSpPr>
        <p:sp>
          <p:nvSpPr>
            <p:cNvPr id="45" name="직사각형 44"/>
            <p:cNvSpPr/>
            <p:nvPr/>
          </p:nvSpPr>
          <p:spPr>
            <a:xfrm>
              <a:off x="255060" y="2247544"/>
              <a:ext cx="2805898" cy="4225548"/>
            </a:xfrm>
            <a:prstGeom prst="rect">
              <a:avLst/>
            </a:prstGeom>
            <a:solidFill>
              <a:srgbClr val="FDFFFB"/>
            </a:solidFill>
            <a:ln w="6350">
              <a:solidFill>
                <a:srgbClr val="F2843A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</p:txBody>
        </p:sp>
        <p:sp>
          <p:nvSpPr>
            <p:cNvPr id="46" name="직사각형 45"/>
            <p:cNvSpPr/>
            <p:nvPr/>
          </p:nvSpPr>
          <p:spPr>
            <a:xfrm>
              <a:off x="254048" y="1772816"/>
              <a:ext cx="2810916" cy="720080"/>
            </a:xfrm>
            <a:prstGeom prst="rect">
              <a:avLst/>
            </a:prstGeom>
            <a:solidFill>
              <a:srgbClr val="F2843A"/>
            </a:solidFill>
            <a:ln w="317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ko-KR" altLang="en-US" dirty="0">
                <a:solidFill>
                  <a:prstClr val="black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</p:txBody>
        </p:sp>
        <p:sp>
          <p:nvSpPr>
            <p:cNvPr id="47" name="직사각형 46"/>
            <p:cNvSpPr/>
            <p:nvPr/>
          </p:nvSpPr>
          <p:spPr>
            <a:xfrm>
              <a:off x="254048" y="1772816"/>
              <a:ext cx="2817969" cy="720000"/>
            </a:xfrm>
            <a:prstGeom prst="rect">
              <a:avLst/>
            </a:prstGeom>
            <a:gradFill>
              <a:gsLst>
                <a:gs pos="87000">
                  <a:schemeClr val="bg1">
                    <a:alpha val="0"/>
                  </a:schemeClr>
                </a:gs>
                <a:gs pos="15000">
                  <a:schemeClr val="bg1">
                    <a:alpha val="0"/>
                  </a:schemeClr>
                </a:gs>
                <a:gs pos="0">
                  <a:schemeClr val="tx1">
                    <a:alpha val="30000"/>
                  </a:schemeClr>
                </a:gs>
                <a:gs pos="100000">
                  <a:schemeClr val="tx1">
                    <a:alpha val="30000"/>
                  </a:schemeClr>
                </a:gs>
              </a:gsLst>
              <a:lin ang="0" scaled="0"/>
            </a:gradFill>
            <a:ln w="317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ko-KR" altLang="en-US" dirty="0">
                <a:solidFill>
                  <a:prstClr val="black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</p:txBody>
        </p:sp>
      </p:grpSp>
      <p:grpSp>
        <p:nvGrpSpPr>
          <p:cNvPr id="48" name="그룹 100"/>
          <p:cNvGrpSpPr/>
          <p:nvPr userDrawn="1"/>
        </p:nvGrpSpPr>
        <p:grpSpPr>
          <a:xfrm>
            <a:off x="3203848" y="1393020"/>
            <a:ext cx="2772000" cy="4700276"/>
            <a:chOff x="254048" y="1772816"/>
            <a:chExt cx="2817969" cy="4700276"/>
          </a:xfrm>
        </p:grpSpPr>
        <p:sp>
          <p:nvSpPr>
            <p:cNvPr id="49" name="직사각형 48"/>
            <p:cNvSpPr/>
            <p:nvPr/>
          </p:nvSpPr>
          <p:spPr>
            <a:xfrm>
              <a:off x="255060" y="2247544"/>
              <a:ext cx="2805898" cy="4225548"/>
            </a:xfrm>
            <a:prstGeom prst="rect">
              <a:avLst/>
            </a:prstGeom>
            <a:solidFill>
              <a:srgbClr val="FDFFFB"/>
            </a:solidFill>
            <a:ln w="6350">
              <a:solidFill>
                <a:srgbClr val="9A8579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</p:txBody>
        </p:sp>
        <p:sp>
          <p:nvSpPr>
            <p:cNvPr id="50" name="직사각형 49"/>
            <p:cNvSpPr/>
            <p:nvPr/>
          </p:nvSpPr>
          <p:spPr>
            <a:xfrm>
              <a:off x="254048" y="1772816"/>
              <a:ext cx="2810916" cy="720080"/>
            </a:xfrm>
            <a:prstGeom prst="rect">
              <a:avLst/>
            </a:prstGeom>
            <a:solidFill>
              <a:srgbClr val="9A8579"/>
            </a:solidFill>
            <a:ln w="317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ko-KR" altLang="en-US" dirty="0">
                <a:solidFill>
                  <a:prstClr val="black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</p:txBody>
        </p:sp>
        <p:sp>
          <p:nvSpPr>
            <p:cNvPr id="51" name="직사각형 50"/>
            <p:cNvSpPr/>
            <p:nvPr/>
          </p:nvSpPr>
          <p:spPr>
            <a:xfrm>
              <a:off x="254048" y="1772816"/>
              <a:ext cx="2817969" cy="720000"/>
            </a:xfrm>
            <a:prstGeom prst="rect">
              <a:avLst/>
            </a:prstGeom>
            <a:gradFill>
              <a:gsLst>
                <a:gs pos="87000">
                  <a:schemeClr val="bg1">
                    <a:alpha val="0"/>
                  </a:schemeClr>
                </a:gs>
                <a:gs pos="15000">
                  <a:schemeClr val="bg1">
                    <a:alpha val="0"/>
                  </a:schemeClr>
                </a:gs>
                <a:gs pos="0">
                  <a:schemeClr val="tx1">
                    <a:alpha val="30000"/>
                  </a:schemeClr>
                </a:gs>
                <a:gs pos="100000">
                  <a:schemeClr val="tx1">
                    <a:alpha val="30000"/>
                  </a:schemeClr>
                </a:gs>
              </a:gsLst>
              <a:lin ang="0" scaled="0"/>
            </a:gradFill>
            <a:ln w="317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ko-KR" altLang="en-US" dirty="0">
                <a:solidFill>
                  <a:prstClr val="black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</p:txBody>
        </p:sp>
      </p:grpSp>
      <p:grpSp>
        <p:nvGrpSpPr>
          <p:cNvPr id="52" name="그룹 112"/>
          <p:cNvGrpSpPr/>
          <p:nvPr userDrawn="1"/>
        </p:nvGrpSpPr>
        <p:grpSpPr>
          <a:xfrm>
            <a:off x="6084168" y="1391768"/>
            <a:ext cx="2772000" cy="4700276"/>
            <a:chOff x="254048" y="1772816"/>
            <a:chExt cx="2817969" cy="4700276"/>
          </a:xfrm>
        </p:grpSpPr>
        <p:sp>
          <p:nvSpPr>
            <p:cNvPr id="74" name="직사각형 73"/>
            <p:cNvSpPr/>
            <p:nvPr userDrawn="1"/>
          </p:nvSpPr>
          <p:spPr>
            <a:xfrm>
              <a:off x="255060" y="2247544"/>
              <a:ext cx="2805898" cy="4225548"/>
            </a:xfrm>
            <a:prstGeom prst="rect">
              <a:avLst/>
            </a:prstGeom>
            <a:solidFill>
              <a:srgbClr val="FDFFFB"/>
            </a:solidFill>
            <a:ln w="6350">
              <a:solidFill>
                <a:srgbClr val="9A8579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</p:txBody>
        </p:sp>
        <p:sp>
          <p:nvSpPr>
            <p:cNvPr id="85" name="직사각형 84"/>
            <p:cNvSpPr/>
            <p:nvPr/>
          </p:nvSpPr>
          <p:spPr>
            <a:xfrm>
              <a:off x="254048" y="1772816"/>
              <a:ext cx="2810916" cy="720080"/>
            </a:xfrm>
            <a:prstGeom prst="rect">
              <a:avLst/>
            </a:prstGeom>
            <a:solidFill>
              <a:srgbClr val="545E5D"/>
            </a:solidFill>
            <a:ln w="317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ko-KR" altLang="en-US" dirty="0">
                <a:solidFill>
                  <a:prstClr val="black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</p:txBody>
        </p:sp>
        <p:sp>
          <p:nvSpPr>
            <p:cNvPr id="86" name="직사각형 85"/>
            <p:cNvSpPr/>
            <p:nvPr/>
          </p:nvSpPr>
          <p:spPr>
            <a:xfrm>
              <a:off x="254048" y="1772816"/>
              <a:ext cx="2817969" cy="720000"/>
            </a:xfrm>
            <a:prstGeom prst="rect">
              <a:avLst/>
            </a:prstGeom>
            <a:gradFill>
              <a:gsLst>
                <a:gs pos="87000">
                  <a:schemeClr val="bg1">
                    <a:alpha val="0"/>
                  </a:schemeClr>
                </a:gs>
                <a:gs pos="15000">
                  <a:schemeClr val="bg1">
                    <a:alpha val="0"/>
                  </a:schemeClr>
                </a:gs>
                <a:gs pos="0">
                  <a:schemeClr val="tx1">
                    <a:alpha val="30000"/>
                  </a:schemeClr>
                </a:gs>
                <a:gs pos="100000">
                  <a:schemeClr val="tx1">
                    <a:alpha val="30000"/>
                  </a:schemeClr>
                </a:gs>
              </a:gsLst>
              <a:lin ang="0" scaled="0"/>
            </a:gradFill>
            <a:ln w="317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ko-KR" altLang="en-US" dirty="0">
                <a:solidFill>
                  <a:prstClr val="black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</p:txBody>
        </p:sp>
      </p:grpSp>
      <p:sp>
        <p:nvSpPr>
          <p:cNvPr id="77" name="텍스트 개체 틀 3"/>
          <p:cNvSpPr>
            <a:spLocks noGrp="1"/>
          </p:cNvSpPr>
          <p:nvPr>
            <p:ph type="body" sz="half" idx="14"/>
          </p:nvPr>
        </p:nvSpPr>
        <p:spPr>
          <a:xfrm>
            <a:off x="3203848" y="1554826"/>
            <a:ext cx="2789586" cy="362006"/>
          </a:xfrm>
        </p:spPr>
        <p:txBody>
          <a:bodyPr>
            <a:normAutofit/>
          </a:bodyPr>
          <a:lstStyle>
            <a:lvl1pPr marL="0" indent="0" algn="ctr">
              <a:buNone/>
              <a:defRPr lang="ko-KR" altLang="en-US" sz="1900" b="1" kern="0" spc="-150" dirty="0" smtClean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Arial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dirty="0" smtClean="0"/>
              <a:t>마스터 텍스트</a:t>
            </a:r>
          </a:p>
        </p:txBody>
      </p:sp>
      <p:sp>
        <p:nvSpPr>
          <p:cNvPr id="88" name="텍스트 개체 틀 3"/>
          <p:cNvSpPr>
            <a:spLocks noGrp="1"/>
          </p:cNvSpPr>
          <p:nvPr>
            <p:ph type="body" sz="half" idx="18"/>
          </p:nvPr>
        </p:nvSpPr>
        <p:spPr>
          <a:xfrm>
            <a:off x="6102894" y="1554826"/>
            <a:ext cx="2789586" cy="362006"/>
          </a:xfrm>
        </p:spPr>
        <p:txBody>
          <a:bodyPr>
            <a:normAutofit/>
          </a:bodyPr>
          <a:lstStyle>
            <a:lvl1pPr marL="0" indent="0" algn="ctr">
              <a:buNone/>
              <a:defRPr lang="ko-KR" altLang="en-US" sz="1900" b="1" kern="0" spc="-150" dirty="0" smtClean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Arial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dirty="0" smtClean="0"/>
              <a:t>마스터 텍스트</a:t>
            </a:r>
          </a:p>
        </p:txBody>
      </p:sp>
      <p:sp>
        <p:nvSpPr>
          <p:cNvPr id="89" name="텍스트 개체 틀 3"/>
          <p:cNvSpPr>
            <a:spLocks noGrp="1"/>
          </p:cNvSpPr>
          <p:nvPr>
            <p:ph type="body" sz="half" idx="19"/>
          </p:nvPr>
        </p:nvSpPr>
        <p:spPr>
          <a:xfrm>
            <a:off x="324348" y="1572976"/>
            <a:ext cx="2789586" cy="362006"/>
          </a:xfrm>
        </p:spPr>
        <p:txBody>
          <a:bodyPr>
            <a:normAutofit/>
          </a:bodyPr>
          <a:lstStyle>
            <a:lvl1pPr marL="0" indent="0" algn="ctr">
              <a:buNone/>
              <a:defRPr lang="ko-KR" altLang="en-US" sz="1900" b="1" kern="0" spc="-150" dirty="0" smtClean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Arial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dirty="0" smtClean="0"/>
              <a:t>마스터 텍스트</a:t>
            </a:r>
          </a:p>
        </p:txBody>
      </p:sp>
      <p:sp>
        <p:nvSpPr>
          <p:cNvPr id="90" name="텍스트 개체 틀 3"/>
          <p:cNvSpPr>
            <a:spLocks noGrp="1"/>
          </p:cNvSpPr>
          <p:nvPr>
            <p:ph type="body" sz="half" idx="10"/>
          </p:nvPr>
        </p:nvSpPr>
        <p:spPr>
          <a:xfrm>
            <a:off x="328227" y="2206419"/>
            <a:ext cx="2756422" cy="346451"/>
          </a:xfrm>
        </p:spPr>
        <p:txBody>
          <a:bodyPr>
            <a:normAutofit/>
          </a:bodyPr>
          <a:lstStyle>
            <a:lvl1pPr marL="0" indent="0">
              <a:buFont typeface="Wingdings" panose="05000000000000000000" pitchFamily="2" charset="2"/>
              <a:buNone/>
              <a:defRPr lang="ko-KR" altLang="en-US" sz="1500" kern="100" dirty="0" smtClean="0">
                <a:solidFill>
                  <a:srgbClr val="545E5D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</p:txBody>
      </p:sp>
      <p:sp>
        <p:nvSpPr>
          <p:cNvPr id="91" name="텍스트 개체 틀 3"/>
          <p:cNvSpPr>
            <a:spLocks noGrp="1"/>
          </p:cNvSpPr>
          <p:nvPr>
            <p:ph type="body" sz="half" idx="11" hasCustomPrompt="1"/>
          </p:nvPr>
        </p:nvSpPr>
        <p:spPr>
          <a:xfrm>
            <a:off x="323528" y="2579324"/>
            <a:ext cx="2775944" cy="273612"/>
          </a:xfrm>
        </p:spPr>
        <p:txBody>
          <a:bodyPr>
            <a:normAutofit/>
          </a:bodyPr>
          <a:lstStyle>
            <a:lvl1pPr marL="0" indent="0">
              <a:buNone/>
              <a:defRPr lang="ko-KR" altLang="en-US" sz="1400" kern="0" dirty="0" smtClean="0">
                <a:solidFill>
                  <a:srgbClr val="9B857A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ko-KR" dirty="0" smtClean="0"/>
              <a:t>-</a:t>
            </a:r>
            <a:r>
              <a:rPr lang="ko-KR" altLang="en-US" dirty="0" smtClean="0"/>
              <a:t>마스터 텍스트 스타일을 편집합니다</a:t>
            </a:r>
          </a:p>
        </p:txBody>
      </p:sp>
      <p:sp>
        <p:nvSpPr>
          <p:cNvPr id="92" name="텍스트 개체 틀 3"/>
          <p:cNvSpPr>
            <a:spLocks noGrp="1"/>
          </p:cNvSpPr>
          <p:nvPr>
            <p:ph type="body" sz="half" idx="20"/>
          </p:nvPr>
        </p:nvSpPr>
        <p:spPr>
          <a:xfrm>
            <a:off x="3216639" y="2206419"/>
            <a:ext cx="2756422" cy="346451"/>
          </a:xfrm>
        </p:spPr>
        <p:txBody>
          <a:bodyPr>
            <a:normAutofit/>
          </a:bodyPr>
          <a:lstStyle>
            <a:lvl1pPr marL="0" indent="0">
              <a:buFont typeface="Wingdings" panose="05000000000000000000" pitchFamily="2" charset="2"/>
              <a:buNone/>
              <a:defRPr lang="ko-KR" altLang="en-US" sz="1500" kern="100" dirty="0" smtClean="0">
                <a:solidFill>
                  <a:srgbClr val="545E5D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</p:txBody>
      </p:sp>
      <p:sp>
        <p:nvSpPr>
          <p:cNvPr id="93" name="텍스트 개체 틀 3"/>
          <p:cNvSpPr>
            <a:spLocks noGrp="1"/>
          </p:cNvSpPr>
          <p:nvPr>
            <p:ph type="body" sz="half" idx="21" hasCustomPrompt="1"/>
          </p:nvPr>
        </p:nvSpPr>
        <p:spPr>
          <a:xfrm>
            <a:off x="3211940" y="2579324"/>
            <a:ext cx="2775944" cy="273612"/>
          </a:xfrm>
        </p:spPr>
        <p:txBody>
          <a:bodyPr>
            <a:normAutofit/>
          </a:bodyPr>
          <a:lstStyle>
            <a:lvl1pPr marL="0" indent="0">
              <a:buNone/>
              <a:defRPr lang="ko-KR" altLang="en-US" sz="1400" kern="0" dirty="0" smtClean="0">
                <a:solidFill>
                  <a:srgbClr val="9B857A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ko-KR" dirty="0" smtClean="0"/>
              <a:t>-</a:t>
            </a:r>
            <a:r>
              <a:rPr lang="ko-KR" altLang="en-US" dirty="0" smtClean="0"/>
              <a:t>마스터 텍스트 스타일을 편집합니다</a:t>
            </a:r>
          </a:p>
        </p:txBody>
      </p:sp>
      <p:sp>
        <p:nvSpPr>
          <p:cNvPr id="94" name="텍스트 개체 틀 3"/>
          <p:cNvSpPr>
            <a:spLocks noGrp="1"/>
          </p:cNvSpPr>
          <p:nvPr>
            <p:ph type="body" sz="half" idx="22"/>
          </p:nvPr>
        </p:nvSpPr>
        <p:spPr>
          <a:xfrm>
            <a:off x="6105051" y="2206419"/>
            <a:ext cx="2756422" cy="346451"/>
          </a:xfrm>
        </p:spPr>
        <p:txBody>
          <a:bodyPr>
            <a:normAutofit/>
          </a:bodyPr>
          <a:lstStyle>
            <a:lvl1pPr marL="0" indent="0">
              <a:buFont typeface="Wingdings" panose="05000000000000000000" pitchFamily="2" charset="2"/>
              <a:buNone/>
              <a:defRPr lang="ko-KR" altLang="en-US" sz="1500" kern="100" dirty="0" smtClean="0">
                <a:solidFill>
                  <a:srgbClr val="545E5D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</p:txBody>
      </p:sp>
      <p:sp>
        <p:nvSpPr>
          <p:cNvPr id="95" name="텍스트 개체 틀 3"/>
          <p:cNvSpPr>
            <a:spLocks noGrp="1"/>
          </p:cNvSpPr>
          <p:nvPr>
            <p:ph type="body" sz="half" idx="23" hasCustomPrompt="1"/>
          </p:nvPr>
        </p:nvSpPr>
        <p:spPr>
          <a:xfrm>
            <a:off x="6100352" y="2579324"/>
            <a:ext cx="2775944" cy="273612"/>
          </a:xfrm>
        </p:spPr>
        <p:txBody>
          <a:bodyPr>
            <a:normAutofit/>
          </a:bodyPr>
          <a:lstStyle>
            <a:lvl1pPr marL="0" indent="0">
              <a:buNone/>
              <a:defRPr lang="ko-KR" altLang="en-US" sz="1400" kern="0" dirty="0" smtClean="0">
                <a:solidFill>
                  <a:srgbClr val="9B857A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ko-KR" dirty="0" smtClean="0"/>
              <a:t>-</a:t>
            </a:r>
            <a:r>
              <a:rPr lang="ko-KR" altLang="en-US" dirty="0" smtClean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176830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본문_(7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제목 1"/>
          <p:cNvSpPr txBox="1">
            <a:spLocks/>
          </p:cNvSpPr>
          <p:nvPr userDrawn="1"/>
        </p:nvSpPr>
        <p:spPr>
          <a:xfrm>
            <a:off x="462845" y="1337526"/>
            <a:ext cx="3821121" cy="432346"/>
          </a:xfrm>
          <a:prstGeom prst="rect">
            <a:avLst/>
          </a:prstGeom>
        </p:spPr>
        <p:txBody>
          <a:bodyPr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900" b="0" i="0" u="none" strike="noStrike" kern="0" cap="none" spc="0" normalizeH="0" baseline="0" noProof="0" dirty="0">
              <a:ln>
                <a:noFill/>
              </a:ln>
              <a:gradFill>
                <a:gsLst>
                  <a:gs pos="100000">
                    <a:prstClr val="white"/>
                  </a:gs>
                  <a:gs pos="100000">
                    <a:srgbClr val="0070C0"/>
                  </a:gs>
                </a:gsLst>
                <a:lin ang="5400000" scaled="0"/>
              </a:gradFill>
              <a:effectLst/>
              <a:uLnTx/>
              <a:uFillTx/>
              <a:latin typeface="나눔고딕 ExtraBold" panose="020D0904000000000000" pitchFamily="50" charset="-127"/>
              <a:ea typeface="나눔고딕 ExtraBold" panose="020D0904000000000000" pitchFamily="50" charset="-127"/>
              <a:cs typeface="Arial" pitchFamily="34" charset="0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319370" y="172534"/>
            <a:ext cx="3316526" cy="520162"/>
          </a:xfrm>
        </p:spPr>
        <p:txBody>
          <a:bodyPr anchor="b">
            <a:normAutofit/>
          </a:bodyPr>
          <a:lstStyle>
            <a:lvl1pPr algn="l">
              <a:defRPr lang="ko-KR" altLang="en-US" sz="2400" kern="120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43" name="직사각형 42"/>
          <p:cNvSpPr/>
          <p:nvPr userDrawn="1"/>
        </p:nvSpPr>
        <p:spPr>
          <a:xfrm>
            <a:off x="319370" y="883001"/>
            <a:ext cx="8388000" cy="5184576"/>
          </a:xfrm>
          <a:prstGeom prst="rect">
            <a:avLst/>
          </a:prstGeom>
          <a:solidFill>
            <a:srgbClr val="FDFFFB"/>
          </a:solidFill>
          <a:ln w="6350">
            <a:solidFill>
              <a:srgbClr val="9A857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55" name="육각형 54"/>
          <p:cNvSpPr/>
          <p:nvPr/>
        </p:nvSpPr>
        <p:spPr>
          <a:xfrm>
            <a:off x="552646" y="2776222"/>
            <a:ext cx="1635318" cy="1398134"/>
          </a:xfrm>
          <a:prstGeom prst="hexagon">
            <a:avLst/>
          </a:prstGeom>
          <a:solidFill>
            <a:srgbClr val="9B857A"/>
          </a:solidFill>
          <a:ln w="317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ko-KR" altLang="en-US">
              <a:solidFill>
                <a:schemeClr val="bg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grpSp>
        <p:nvGrpSpPr>
          <p:cNvPr id="57" name="그룹 17"/>
          <p:cNvGrpSpPr/>
          <p:nvPr userDrawn="1"/>
        </p:nvGrpSpPr>
        <p:grpSpPr>
          <a:xfrm>
            <a:off x="552646" y="1277481"/>
            <a:ext cx="1635318" cy="1398134"/>
            <a:chOff x="841003" y="1844824"/>
            <a:chExt cx="1625672" cy="1389888"/>
          </a:xfrm>
          <a:solidFill>
            <a:srgbClr val="535E5C"/>
          </a:solidFill>
        </p:grpSpPr>
        <p:sp>
          <p:nvSpPr>
            <p:cNvPr id="58" name="육각형 57"/>
            <p:cNvSpPr/>
            <p:nvPr/>
          </p:nvSpPr>
          <p:spPr>
            <a:xfrm>
              <a:off x="841003" y="1844824"/>
              <a:ext cx="1625672" cy="1389888"/>
            </a:xfrm>
            <a:prstGeom prst="hexagon">
              <a:avLst/>
            </a:prstGeom>
            <a:grpFill/>
            <a:ln w="317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ko-KR" altLang="en-US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</p:txBody>
        </p:sp>
        <p:sp>
          <p:nvSpPr>
            <p:cNvPr id="59" name="직사각형 58"/>
            <p:cNvSpPr/>
            <p:nvPr/>
          </p:nvSpPr>
          <p:spPr>
            <a:xfrm>
              <a:off x="988704" y="2061697"/>
              <a:ext cx="1330277" cy="1000043"/>
            </a:xfrm>
            <a:prstGeom prst="rect">
              <a:avLst/>
            </a:prstGeom>
            <a:noFill/>
            <a:effectLst>
              <a:outerShdw blurRad="76200" dir="5400000" algn="ctr" rotWithShape="0">
                <a:sysClr val="windowText" lastClr="000000"/>
              </a:outerShdw>
            </a:effectLst>
          </p:spPr>
          <p:txBody>
            <a:bodyPr anchor="ctr" anchorCtr="0"/>
            <a:lstStyle/>
            <a:p>
              <a:pPr algn="ctr" eaLnBrk="0" latinLnBrk="0" hangingPunct="0"/>
              <a:endParaRPr lang="ko-KR" altLang="en-US" sz="2000" kern="0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Arial" pitchFamily="34" charset="0"/>
                <a:sym typeface="Monotype Sorts"/>
              </a:endParaRPr>
            </a:p>
          </p:txBody>
        </p:sp>
      </p:grpSp>
      <p:grpSp>
        <p:nvGrpSpPr>
          <p:cNvPr id="62" name="그룹 17"/>
          <p:cNvGrpSpPr/>
          <p:nvPr userDrawn="1"/>
        </p:nvGrpSpPr>
        <p:grpSpPr>
          <a:xfrm>
            <a:off x="603788" y="4317026"/>
            <a:ext cx="1635318" cy="1398134"/>
            <a:chOff x="841003" y="1844824"/>
            <a:chExt cx="1625672" cy="1389888"/>
          </a:xfrm>
          <a:solidFill>
            <a:srgbClr val="535E5C"/>
          </a:solidFill>
        </p:grpSpPr>
        <p:sp>
          <p:nvSpPr>
            <p:cNvPr id="63" name="육각형 62"/>
            <p:cNvSpPr/>
            <p:nvPr/>
          </p:nvSpPr>
          <p:spPr>
            <a:xfrm>
              <a:off x="841003" y="1844824"/>
              <a:ext cx="1625672" cy="1389888"/>
            </a:xfrm>
            <a:prstGeom prst="hexagon">
              <a:avLst/>
            </a:prstGeom>
            <a:grpFill/>
            <a:ln w="317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ko-KR" altLang="en-US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</p:txBody>
        </p:sp>
        <p:sp>
          <p:nvSpPr>
            <p:cNvPr id="64" name="직사각형 63"/>
            <p:cNvSpPr/>
            <p:nvPr/>
          </p:nvSpPr>
          <p:spPr>
            <a:xfrm>
              <a:off x="988704" y="2061697"/>
              <a:ext cx="1330277" cy="1000043"/>
            </a:xfrm>
            <a:prstGeom prst="rect">
              <a:avLst/>
            </a:prstGeom>
            <a:noFill/>
            <a:effectLst>
              <a:outerShdw blurRad="76200" dir="5400000" algn="ctr" rotWithShape="0">
                <a:sysClr val="windowText" lastClr="000000"/>
              </a:outerShdw>
            </a:effectLst>
          </p:spPr>
          <p:txBody>
            <a:bodyPr anchor="ctr" anchorCtr="0"/>
            <a:lstStyle/>
            <a:p>
              <a:pPr algn="ctr" eaLnBrk="0" latinLnBrk="0" hangingPunct="0"/>
              <a:endParaRPr lang="ko-KR" altLang="en-US" sz="2000" kern="0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Arial" pitchFamily="34" charset="0"/>
                <a:sym typeface="Monotype Sorts"/>
              </a:endParaRPr>
            </a:p>
          </p:txBody>
        </p:sp>
      </p:grpSp>
      <p:sp>
        <p:nvSpPr>
          <p:cNvPr id="89" name="텍스트 개체 틀 3"/>
          <p:cNvSpPr>
            <a:spLocks noGrp="1"/>
          </p:cNvSpPr>
          <p:nvPr userDrawn="1">
            <p:ph type="body" sz="half" idx="19"/>
          </p:nvPr>
        </p:nvSpPr>
        <p:spPr>
          <a:xfrm>
            <a:off x="552646" y="1821722"/>
            <a:ext cx="1642201" cy="362006"/>
          </a:xfrm>
        </p:spPr>
        <p:txBody>
          <a:bodyPr>
            <a:normAutofit/>
          </a:bodyPr>
          <a:lstStyle>
            <a:lvl1pPr marL="0" indent="0" algn="ctr">
              <a:buNone/>
              <a:defRPr lang="ko-KR" altLang="en-US" sz="1900" b="1" kern="0" spc="-150" dirty="0" smtClean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Arial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dirty="0" smtClean="0"/>
              <a:t>마스터 텍스트</a:t>
            </a:r>
          </a:p>
        </p:txBody>
      </p:sp>
      <p:sp>
        <p:nvSpPr>
          <p:cNvPr id="90" name="텍스트 개체 틀 3"/>
          <p:cNvSpPr>
            <a:spLocks noGrp="1"/>
          </p:cNvSpPr>
          <p:nvPr userDrawn="1">
            <p:ph type="body" sz="half" idx="10"/>
          </p:nvPr>
        </p:nvSpPr>
        <p:spPr>
          <a:xfrm>
            <a:off x="2446435" y="1632987"/>
            <a:ext cx="2756422" cy="346451"/>
          </a:xfrm>
        </p:spPr>
        <p:txBody>
          <a:bodyPr>
            <a:normAutofit/>
          </a:bodyPr>
          <a:lstStyle>
            <a:lvl1pPr marL="0" indent="0">
              <a:buFont typeface="Wingdings" panose="05000000000000000000" pitchFamily="2" charset="2"/>
              <a:buNone/>
              <a:defRPr lang="ko-KR" altLang="en-US" sz="1500" kern="100" dirty="0" smtClean="0">
                <a:solidFill>
                  <a:srgbClr val="545E5D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</p:txBody>
      </p:sp>
      <p:sp>
        <p:nvSpPr>
          <p:cNvPr id="91" name="텍스트 개체 틀 3"/>
          <p:cNvSpPr>
            <a:spLocks noGrp="1"/>
          </p:cNvSpPr>
          <p:nvPr userDrawn="1">
            <p:ph type="body" sz="half" idx="11" hasCustomPrompt="1"/>
          </p:nvPr>
        </p:nvSpPr>
        <p:spPr>
          <a:xfrm>
            <a:off x="2440372" y="1985768"/>
            <a:ext cx="2775944" cy="273612"/>
          </a:xfrm>
        </p:spPr>
        <p:txBody>
          <a:bodyPr>
            <a:normAutofit/>
          </a:bodyPr>
          <a:lstStyle>
            <a:lvl1pPr marL="0" indent="0">
              <a:buNone/>
              <a:defRPr lang="ko-KR" altLang="en-US" sz="1400" kern="0" dirty="0" smtClean="0">
                <a:solidFill>
                  <a:srgbClr val="9B857A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ko-KR" dirty="0" smtClean="0"/>
              <a:t>-</a:t>
            </a:r>
            <a:r>
              <a:rPr lang="ko-KR" altLang="en-US" dirty="0" smtClean="0"/>
              <a:t>마스터 텍스트 스타일을 편집합니다</a:t>
            </a:r>
          </a:p>
        </p:txBody>
      </p:sp>
      <p:sp>
        <p:nvSpPr>
          <p:cNvPr id="68" name="텍스트 개체 틀 3"/>
          <p:cNvSpPr>
            <a:spLocks noGrp="1"/>
          </p:cNvSpPr>
          <p:nvPr userDrawn="1">
            <p:ph type="body" sz="half" idx="20"/>
          </p:nvPr>
        </p:nvSpPr>
        <p:spPr>
          <a:xfrm>
            <a:off x="543883" y="3315318"/>
            <a:ext cx="1642201" cy="362006"/>
          </a:xfrm>
        </p:spPr>
        <p:txBody>
          <a:bodyPr>
            <a:normAutofit/>
          </a:bodyPr>
          <a:lstStyle>
            <a:lvl1pPr marL="0" indent="0" algn="ctr">
              <a:buNone/>
              <a:defRPr lang="ko-KR" altLang="en-US" sz="1900" b="1" kern="0" spc="-150" dirty="0" smtClean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Arial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dirty="0" smtClean="0"/>
              <a:t>마스터 텍스트</a:t>
            </a:r>
          </a:p>
        </p:txBody>
      </p:sp>
      <p:sp>
        <p:nvSpPr>
          <p:cNvPr id="69" name="텍스트 개체 틀 3"/>
          <p:cNvSpPr>
            <a:spLocks noGrp="1"/>
          </p:cNvSpPr>
          <p:nvPr userDrawn="1">
            <p:ph type="body" sz="half" idx="21"/>
          </p:nvPr>
        </p:nvSpPr>
        <p:spPr>
          <a:xfrm>
            <a:off x="535120" y="4849374"/>
            <a:ext cx="1642201" cy="362006"/>
          </a:xfrm>
        </p:spPr>
        <p:txBody>
          <a:bodyPr>
            <a:normAutofit/>
          </a:bodyPr>
          <a:lstStyle>
            <a:lvl1pPr marL="0" indent="0" algn="ctr">
              <a:buNone/>
              <a:defRPr lang="ko-KR" altLang="en-US" sz="1900" b="1" kern="0" spc="-150" dirty="0" smtClean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Arial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dirty="0" smtClean="0"/>
              <a:t>마스터 텍스트</a:t>
            </a:r>
          </a:p>
        </p:txBody>
      </p:sp>
      <p:sp>
        <p:nvSpPr>
          <p:cNvPr id="70" name="텍스트 개체 틀 3"/>
          <p:cNvSpPr>
            <a:spLocks noGrp="1"/>
          </p:cNvSpPr>
          <p:nvPr>
            <p:ph type="body" sz="half" idx="22"/>
          </p:nvPr>
        </p:nvSpPr>
        <p:spPr>
          <a:xfrm>
            <a:off x="2450191" y="3138371"/>
            <a:ext cx="2756422" cy="346451"/>
          </a:xfrm>
        </p:spPr>
        <p:txBody>
          <a:bodyPr>
            <a:normAutofit/>
          </a:bodyPr>
          <a:lstStyle>
            <a:lvl1pPr marL="0" indent="0">
              <a:buFont typeface="Wingdings" panose="05000000000000000000" pitchFamily="2" charset="2"/>
              <a:buNone/>
              <a:defRPr lang="ko-KR" altLang="en-US" sz="1500" kern="100" dirty="0" smtClean="0">
                <a:solidFill>
                  <a:srgbClr val="545E5D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</p:txBody>
      </p:sp>
      <p:sp>
        <p:nvSpPr>
          <p:cNvPr id="71" name="텍스트 개체 틀 3"/>
          <p:cNvSpPr>
            <a:spLocks noGrp="1"/>
          </p:cNvSpPr>
          <p:nvPr>
            <p:ph type="body" sz="half" idx="23" hasCustomPrompt="1"/>
          </p:nvPr>
        </p:nvSpPr>
        <p:spPr>
          <a:xfrm>
            <a:off x="2444128" y="3491152"/>
            <a:ext cx="2775944" cy="273612"/>
          </a:xfrm>
        </p:spPr>
        <p:txBody>
          <a:bodyPr>
            <a:normAutofit/>
          </a:bodyPr>
          <a:lstStyle>
            <a:lvl1pPr marL="0" indent="0">
              <a:buNone/>
              <a:defRPr lang="ko-KR" altLang="en-US" sz="1400" kern="0" dirty="0" smtClean="0">
                <a:solidFill>
                  <a:srgbClr val="9B857A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ko-KR" dirty="0" smtClean="0"/>
              <a:t>-</a:t>
            </a:r>
            <a:r>
              <a:rPr lang="ko-KR" altLang="en-US" dirty="0" smtClean="0"/>
              <a:t>마스터 텍스트 스타일을 편집합니다</a:t>
            </a:r>
          </a:p>
        </p:txBody>
      </p:sp>
      <p:sp>
        <p:nvSpPr>
          <p:cNvPr id="72" name="텍스트 개체 틀 3"/>
          <p:cNvSpPr>
            <a:spLocks noGrp="1"/>
          </p:cNvSpPr>
          <p:nvPr>
            <p:ph type="body" sz="half" idx="24"/>
          </p:nvPr>
        </p:nvSpPr>
        <p:spPr>
          <a:xfrm>
            <a:off x="2445855" y="4674815"/>
            <a:ext cx="2756422" cy="346451"/>
          </a:xfrm>
        </p:spPr>
        <p:txBody>
          <a:bodyPr>
            <a:normAutofit/>
          </a:bodyPr>
          <a:lstStyle>
            <a:lvl1pPr marL="0" indent="0">
              <a:buFont typeface="Wingdings" panose="05000000000000000000" pitchFamily="2" charset="2"/>
              <a:buNone/>
              <a:defRPr lang="ko-KR" altLang="en-US" sz="1500" kern="100" dirty="0" smtClean="0">
                <a:solidFill>
                  <a:srgbClr val="545E5D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</p:txBody>
      </p:sp>
      <p:sp>
        <p:nvSpPr>
          <p:cNvPr id="73" name="텍스트 개체 틀 3"/>
          <p:cNvSpPr>
            <a:spLocks noGrp="1"/>
          </p:cNvSpPr>
          <p:nvPr>
            <p:ph type="body" sz="half" idx="25" hasCustomPrompt="1"/>
          </p:nvPr>
        </p:nvSpPr>
        <p:spPr>
          <a:xfrm>
            <a:off x="2439792" y="5027596"/>
            <a:ext cx="2775944" cy="273612"/>
          </a:xfrm>
        </p:spPr>
        <p:txBody>
          <a:bodyPr>
            <a:normAutofit/>
          </a:bodyPr>
          <a:lstStyle>
            <a:lvl1pPr marL="0" indent="0">
              <a:buNone/>
              <a:defRPr lang="ko-KR" altLang="en-US" sz="1400" kern="0" dirty="0" smtClean="0">
                <a:solidFill>
                  <a:srgbClr val="9B857A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ko-KR" dirty="0" smtClean="0"/>
              <a:t>-</a:t>
            </a:r>
            <a:r>
              <a:rPr lang="ko-KR" altLang="en-US" dirty="0" smtClean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34661696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1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 userDrawn="1"/>
        </p:nvSpPr>
        <p:spPr>
          <a:xfrm>
            <a:off x="7956376" y="6453336"/>
            <a:ext cx="1080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E9430E0-8DF3-4CE8-BCD1-6869B122CD4B}" type="slidenum">
              <a:rPr lang="ko-KR" altLang="en-US" sz="16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 algn="r"/>
              <a:t>‹#›</a:t>
            </a:fld>
            <a:endParaRPr lang="ko-KR" alt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2105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제목_페이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hasCustomPrompt="1"/>
          </p:nvPr>
        </p:nvSpPr>
        <p:spPr>
          <a:xfrm>
            <a:off x="2908544" y="1916832"/>
            <a:ext cx="3316526" cy="720002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lang="ko-KR" altLang="en-US" sz="4400" b="1" kern="1200" spc="-150" dirty="0">
                <a:solidFill>
                  <a:srgbClr val="545E5D"/>
                </a:solidFill>
                <a:latin typeface="나눔고딕 ExtraBold" pitchFamily="50" charset="-127"/>
                <a:ea typeface="나눔고딕 ExtraBold" pitchFamily="50" charset="-127"/>
                <a:cs typeface="+mn-cs"/>
              </a:defRPr>
            </a:lvl1pPr>
          </a:lstStyle>
          <a:p>
            <a:r>
              <a:rPr lang="ko-KR" altLang="en-US" dirty="0" smtClean="0"/>
              <a:t>제 목</a:t>
            </a:r>
            <a:endParaRPr lang="ko-KR" altLang="en-US" dirty="0"/>
          </a:p>
        </p:txBody>
      </p:sp>
      <p:sp>
        <p:nvSpPr>
          <p:cNvPr id="3" name="텍스트 개체 틀 3"/>
          <p:cNvSpPr>
            <a:spLocks noGrp="1"/>
          </p:cNvSpPr>
          <p:nvPr>
            <p:ph type="body" sz="half" idx="11" hasCustomPrompt="1"/>
          </p:nvPr>
        </p:nvSpPr>
        <p:spPr>
          <a:xfrm>
            <a:off x="2635876" y="2924944"/>
            <a:ext cx="3860390" cy="3600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lang="ko-KR" altLang="en-US" sz="1800" b="1" kern="1200" spc="-150" dirty="0" smtClean="0">
                <a:solidFill>
                  <a:srgbClr val="F2843A">
                    <a:alpha val="80000"/>
                  </a:srgbClr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dirty="0" smtClean="0"/>
              <a:t>날짜 및 부제목 등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 hasCustomPrompt="1"/>
          </p:nvPr>
        </p:nvSpPr>
        <p:spPr>
          <a:xfrm>
            <a:off x="3411780" y="6077932"/>
            <a:ext cx="2357586" cy="40255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lang="ko-KR" altLang="en-US" sz="2000" b="1" kern="1200" spc="-150" dirty="0" smtClean="0">
                <a:solidFill>
                  <a:srgbClr val="9B857A"/>
                </a:solidFill>
                <a:latin typeface="나눔고딕 ExtraBold" pitchFamily="50" charset="-127"/>
                <a:ea typeface="나눔고딕 ExtraBold" pitchFamily="50" charset="-127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ko-KR" dirty="0" smtClean="0"/>
              <a:t>OOOO</a:t>
            </a:r>
            <a:r>
              <a:rPr lang="ko-KR" altLang="en-US" dirty="0" smtClean="0"/>
              <a:t>팀</a:t>
            </a:r>
          </a:p>
        </p:txBody>
      </p:sp>
    </p:spTree>
    <p:extLst>
      <p:ext uri="{BB962C8B-B14F-4D97-AF65-F5344CB8AC3E}">
        <p14:creationId xmlns:p14="http://schemas.microsoft.com/office/powerpoint/2010/main" val="21576061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뒤표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3"/>
          <p:cNvSpPr>
            <a:spLocks noGrp="1"/>
          </p:cNvSpPr>
          <p:nvPr>
            <p:ph type="body" sz="half" idx="11" hasCustomPrompt="1"/>
          </p:nvPr>
        </p:nvSpPr>
        <p:spPr>
          <a:xfrm>
            <a:off x="2636612" y="1772816"/>
            <a:ext cx="3860390" cy="57606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lang="ko-KR" altLang="en-US" sz="3200" b="1" kern="0" dirty="0" smtClean="0">
                <a:gradFill>
                  <a:gsLst>
                    <a:gs pos="0">
                      <a:srgbClr val="F3853A"/>
                    </a:gs>
                    <a:gs pos="100000">
                      <a:srgbClr val="821600"/>
                    </a:gs>
                  </a:gsLst>
                  <a:lin ang="5400000" scaled="0"/>
                </a:gradFill>
                <a:latin typeface="나눔고딕" pitchFamily="50" charset="-127"/>
                <a:ea typeface="나눔고딕" pitchFamily="50" charset="-127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dirty="0" smtClean="0"/>
              <a:t>마지막 강조 발언 등</a:t>
            </a:r>
          </a:p>
        </p:txBody>
      </p:sp>
      <p:sp>
        <p:nvSpPr>
          <p:cNvPr id="4" name="제목 1"/>
          <p:cNvSpPr>
            <a:spLocks noGrp="1"/>
          </p:cNvSpPr>
          <p:nvPr>
            <p:ph type="ctrTitle" hasCustomPrompt="1"/>
          </p:nvPr>
        </p:nvSpPr>
        <p:spPr>
          <a:xfrm>
            <a:off x="2923088" y="2924944"/>
            <a:ext cx="3316526" cy="520162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lang="ko-KR" altLang="en-US" sz="2400" kern="120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defRPr>
            </a:lvl1pPr>
          </a:lstStyle>
          <a:p>
            <a:r>
              <a:rPr lang="ko-KR" altLang="en-US" dirty="0" smtClean="0"/>
              <a:t>감사합니다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38009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목차_페이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emblem-001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560" y="908720"/>
            <a:ext cx="987699" cy="962852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1105600" y="3430220"/>
            <a:ext cx="2412000" cy="1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제목 1"/>
          <p:cNvSpPr>
            <a:spLocks noGrp="1"/>
          </p:cNvSpPr>
          <p:nvPr>
            <p:ph type="ctrTitle" hasCustomPrompt="1"/>
          </p:nvPr>
        </p:nvSpPr>
        <p:spPr>
          <a:xfrm>
            <a:off x="2195736" y="1166885"/>
            <a:ext cx="3316526" cy="720002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lang="ko-KR" altLang="en-US" sz="4400" b="1" kern="1200" spc="-150" dirty="0">
                <a:solidFill>
                  <a:srgbClr val="535E5C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</a:lstStyle>
          <a:p>
            <a:r>
              <a:rPr lang="ko-KR" altLang="en-US" dirty="0" smtClean="0"/>
              <a:t>목 차</a:t>
            </a:r>
            <a:endParaRPr lang="ko-KR" altLang="en-US" dirty="0"/>
          </a:p>
        </p:txBody>
      </p:sp>
      <p:sp>
        <p:nvSpPr>
          <p:cNvPr id="6" name="텍스트 개체 틀 3"/>
          <p:cNvSpPr>
            <a:spLocks noGrp="1"/>
          </p:cNvSpPr>
          <p:nvPr>
            <p:ph type="body" sz="half" idx="2" hasCustomPrompt="1"/>
          </p:nvPr>
        </p:nvSpPr>
        <p:spPr>
          <a:xfrm>
            <a:off x="2627784" y="2286305"/>
            <a:ext cx="2884478" cy="2403915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ko-KR" altLang="en-US" sz="2000" b="1" kern="1200" spc="-150" dirty="0" smtClean="0">
                <a:solidFill>
                  <a:srgbClr val="9B857A"/>
                </a:solidFill>
                <a:latin typeface="나눔고딕 ExtraBold" pitchFamily="50" charset="-127"/>
                <a:ea typeface="나눔고딕 ExtraBold" pitchFamily="50" charset="-127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ko-KR" sz="2400" b="0" i="0" u="none" strike="noStrike" kern="1200" cap="none" spc="-150" normalizeH="0" baseline="0" noProof="0" dirty="0" smtClean="0">
                <a:ln>
                  <a:noFill/>
                </a:ln>
                <a:solidFill>
                  <a:srgbClr val="9B857A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Ⅰ</a:t>
            </a:r>
            <a:r>
              <a:rPr kumimoji="0" lang="en-US" altLang="ko-KR" sz="2400" b="0" i="0" u="none" strike="noStrike" kern="1200" cap="none" spc="-150" normalizeH="0" baseline="0" noProof="0" dirty="0" smtClean="0">
                <a:ln>
                  <a:noFill/>
                </a:ln>
                <a:solidFill>
                  <a:srgbClr val="9B857A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. </a:t>
            </a:r>
            <a:endParaRPr kumimoji="0" lang="ko-KR" altLang="ko-KR" sz="2400" b="0" i="0" u="none" strike="noStrike" kern="1200" cap="none" spc="-150" normalizeH="0" baseline="0" noProof="0" dirty="0" smtClean="0">
              <a:ln>
                <a:noFill/>
              </a:ln>
              <a:solidFill>
                <a:srgbClr val="9B857A"/>
              </a:solidFill>
              <a:effectLst/>
              <a:uLnTx/>
              <a:uFillTx/>
              <a:latin typeface="나눔고딕 ExtraBold" panose="020D0904000000000000" pitchFamily="50" charset="-127"/>
              <a:ea typeface="나눔고딕 ExtraBold" panose="020D0904000000000000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ko-KR" sz="2400" b="0" i="0" u="none" strike="noStrike" kern="1200" cap="none" spc="-150" normalizeH="0" baseline="0" noProof="0" dirty="0" smtClean="0">
                <a:ln>
                  <a:noFill/>
                </a:ln>
                <a:solidFill>
                  <a:srgbClr val="9B857A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Ⅱ</a:t>
            </a:r>
            <a:r>
              <a:rPr kumimoji="0" lang="en-US" altLang="ko-KR" sz="2400" b="0" i="0" u="none" strike="noStrike" kern="1200" cap="none" spc="-150" normalizeH="0" baseline="0" noProof="0" dirty="0" smtClean="0">
                <a:ln>
                  <a:noFill/>
                </a:ln>
                <a:solidFill>
                  <a:srgbClr val="9B857A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. 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ko-KR" sz="2400" b="0" i="0" u="none" strike="noStrike" kern="1200" cap="none" spc="-150" normalizeH="0" baseline="0" noProof="0" dirty="0" smtClean="0">
                <a:ln>
                  <a:noFill/>
                </a:ln>
                <a:solidFill>
                  <a:srgbClr val="9B857A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Ⅲ</a:t>
            </a:r>
            <a:r>
              <a:rPr kumimoji="0" lang="en-US" altLang="ko-KR" sz="2400" b="0" i="0" u="none" strike="noStrike" kern="1200" cap="none" spc="-150" normalizeH="0" baseline="0" noProof="0" dirty="0" smtClean="0">
                <a:ln>
                  <a:noFill/>
                </a:ln>
                <a:solidFill>
                  <a:srgbClr val="9B857A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. </a:t>
            </a:r>
            <a:endParaRPr kumimoji="0" lang="en-US" altLang="ko-KR" sz="2400" b="0" i="0" u="none" strike="noStrike" kern="1200" cap="none" spc="-150" normalizeH="0" baseline="0" noProof="0" dirty="0">
              <a:ln>
                <a:noFill/>
              </a:ln>
              <a:solidFill>
                <a:srgbClr val="9B857A"/>
              </a:solidFill>
              <a:effectLst/>
              <a:uLnTx/>
              <a:uFillTx/>
              <a:latin typeface="나눔고딕 ExtraBold" panose="020D0904000000000000" pitchFamily="50" charset="-127"/>
              <a:ea typeface="나눔고딕 ExtraBold" panose="020D0904000000000000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3739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목차_2Dep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>
            <a:spLocks noGrp="1"/>
          </p:cNvSpPr>
          <p:nvPr>
            <p:ph type="ctrTitle" hasCustomPrompt="1"/>
          </p:nvPr>
        </p:nvSpPr>
        <p:spPr>
          <a:xfrm>
            <a:off x="2195736" y="1166885"/>
            <a:ext cx="4392488" cy="720002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lang="ko-KR" altLang="en-US" sz="4400" b="1" kern="1200" spc="-150" baseline="0" dirty="0">
                <a:solidFill>
                  <a:srgbClr val="535E5C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</a:lstStyle>
          <a:p>
            <a:r>
              <a:rPr lang="en-US" altLang="ko-KR" sz="4400" b="1" spc="-150" dirty="0" smtClean="0">
                <a:solidFill>
                  <a:srgbClr val="535E5C"/>
                </a:solidFill>
                <a:latin typeface="나눔고딕" pitchFamily="50" charset="-127"/>
                <a:ea typeface="나눔고딕" pitchFamily="50" charset="-127"/>
              </a:rPr>
              <a:t>I. </a:t>
            </a:r>
            <a:r>
              <a:rPr lang="ko-KR" altLang="en-US" sz="4400" b="1" spc="-150" dirty="0" smtClean="0">
                <a:solidFill>
                  <a:srgbClr val="535E5C"/>
                </a:solidFill>
                <a:latin typeface="나눔고딕" pitchFamily="50" charset="-127"/>
                <a:ea typeface="나눔고딕" pitchFamily="50" charset="-127"/>
              </a:rPr>
              <a:t>목차제목</a:t>
            </a:r>
          </a:p>
        </p:txBody>
      </p:sp>
      <p:sp>
        <p:nvSpPr>
          <p:cNvPr id="6" name="텍스트 개체 틀 3"/>
          <p:cNvSpPr>
            <a:spLocks noGrp="1"/>
          </p:cNvSpPr>
          <p:nvPr>
            <p:ph type="body" sz="half" idx="2" hasCustomPrompt="1"/>
          </p:nvPr>
        </p:nvSpPr>
        <p:spPr>
          <a:xfrm>
            <a:off x="2411760" y="2062731"/>
            <a:ext cx="4176464" cy="2844000"/>
          </a:xfrm>
          <a:prstGeom prst="rect">
            <a:avLst/>
          </a:prstGeom>
        </p:spPr>
        <p:txBody>
          <a:bodyPr>
            <a:normAutofit/>
          </a:bodyPr>
          <a:lstStyle>
            <a:lvl1pPr marL="457200" marR="0" indent="-457200" algn="l" defTabSz="914400" rtl="0" eaLnBrk="1" fontAlgn="auto" latinLnBrk="1" hangingPunct="1">
              <a:lnSpc>
                <a:spcPct val="110000"/>
              </a:lnSpc>
              <a:spcBef>
                <a:spcPts val="13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ko-KR" altLang="en-US" sz="2000" b="1" kern="1200" spc="-150" dirty="0" smtClean="0">
                <a:solidFill>
                  <a:srgbClr val="9B857A"/>
                </a:solidFill>
                <a:latin typeface="나눔고딕 ExtraBold" pitchFamily="50" charset="-127"/>
                <a:ea typeface="나눔고딕 ExtraBold" pitchFamily="50" charset="-127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457200" marR="0" lvl="0" indent="-457200" algn="l" defTabSz="914400" rtl="0" eaLnBrk="1" fontAlgn="auto" latinLnBrk="1" hangingPunct="1">
              <a:lnSpc>
                <a:spcPct val="110000"/>
              </a:lnSpc>
              <a:spcBef>
                <a:spcPts val="1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0" i="0" u="none" strike="noStrike" kern="1200" cap="none" spc="-150" normalizeH="0" baseline="0" noProof="0" dirty="0" smtClean="0">
                <a:ln>
                  <a:noFill/>
                </a:ln>
                <a:solidFill>
                  <a:srgbClr val="9B857A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1. </a:t>
            </a:r>
          </a:p>
          <a:p>
            <a:pPr marL="457200" marR="0" lvl="0" indent="-457200" algn="l" defTabSz="914400" rtl="0" eaLnBrk="1" fontAlgn="auto" latinLnBrk="1" hangingPunct="1">
              <a:lnSpc>
                <a:spcPct val="110000"/>
              </a:lnSpc>
              <a:spcBef>
                <a:spcPts val="1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0" i="0" u="none" strike="noStrike" kern="1200" cap="none" spc="-150" normalizeH="0" baseline="0" noProof="0" dirty="0" smtClean="0">
                <a:ln>
                  <a:noFill/>
                </a:ln>
                <a:solidFill>
                  <a:srgbClr val="9B857A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2. </a:t>
            </a:r>
          </a:p>
          <a:p>
            <a:pPr marL="457200" marR="0" lvl="0" indent="-457200" algn="l" defTabSz="914400" rtl="0" eaLnBrk="1" fontAlgn="auto" latinLnBrk="1" hangingPunct="1">
              <a:lnSpc>
                <a:spcPct val="110000"/>
              </a:lnSpc>
              <a:spcBef>
                <a:spcPts val="1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0" i="0" u="none" strike="noStrike" kern="1200" cap="none" spc="-150" normalizeH="0" baseline="0" noProof="0" dirty="0" smtClean="0">
                <a:ln>
                  <a:noFill/>
                </a:ln>
                <a:solidFill>
                  <a:srgbClr val="9B857A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3. </a:t>
            </a:r>
            <a:endParaRPr kumimoji="0" lang="ko-KR" altLang="ko-KR" sz="2400" b="0" i="0" u="none" strike="noStrike" kern="1200" cap="none" spc="-150" normalizeH="0" baseline="0" noProof="0" dirty="0" smtClean="0">
              <a:ln>
                <a:noFill/>
              </a:ln>
              <a:solidFill>
                <a:srgbClr val="9B857A"/>
              </a:solidFill>
              <a:effectLst/>
              <a:uLnTx/>
              <a:uFillTx/>
              <a:latin typeface="나눔고딕 ExtraBold" panose="020D0904000000000000" pitchFamily="50" charset="-127"/>
              <a:ea typeface="나눔고딕 ExtraBold" panose="020D0904000000000000" pitchFamily="50" charset="-127"/>
              <a:cs typeface="+mn-cs"/>
            </a:endParaRPr>
          </a:p>
          <a:p>
            <a:pPr marL="457200" marR="0" lvl="0" indent="-457200" algn="l" defTabSz="914400" rtl="0" eaLnBrk="1" fontAlgn="auto" latinLnBrk="1" hangingPunct="1">
              <a:lnSpc>
                <a:spcPct val="110000"/>
              </a:lnSpc>
              <a:spcBef>
                <a:spcPts val="1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0" i="0" u="none" strike="noStrike" kern="1200" cap="none" spc="-150" normalizeH="0" baseline="0" noProof="0" dirty="0" smtClean="0">
                <a:ln>
                  <a:noFill/>
                </a:ln>
                <a:solidFill>
                  <a:srgbClr val="9B857A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4. </a:t>
            </a:r>
          </a:p>
          <a:p>
            <a:pPr marL="457200" marR="0" lvl="0" indent="-457200" algn="l" defTabSz="914400" rtl="0" eaLnBrk="1" fontAlgn="auto" latinLnBrk="1" hangingPunct="1">
              <a:lnSpc>
                <a:spcPct val="110000"/>
              </a:lnSpc>
              <a:spcBef>
                <a:spcPts val="1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0" i="0" u="none" strike="noStrike" kern="1200" cap="none" spc="-150" normalizeH="0" baseline="0" noProof="0" dirty="0" smtClean="0">
                <a:ln>
                  <a:noFill/>
                </a:ln>
                <a:solidFill>
                  <a:srgbClr val="9B857A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5. </a:t>
            </a:r>
            <a:endParaRPr kumimoji="0" lang="en-US" altLang="ko-KR" sz="2400" b="0" i="0" u="none" strike="noStrike" kern="1200" cap="none" spc="-150" normalizeH="0" baseline="0" noProof="0" dirty="0">
              <a:ln>
                <a:noFill/>
              </a:ln>
              <a:solidFill>
                <a:srgbClr val="9B857A"/>
              </a:solidFill>
              <a:effectLst/>
              <a:uLnTx/>
              <a:uFillTx/>
              <a:latin typeface="나눔고딕 ExtraBold" panose="020D0904000000000000" pitchFamily="50" charset="-127"/>
              <a:ea typeface="나눔고딕 ExtraBold" panose="020D0904000000000000" pitchFamily="50" charset="-127"/>
              <a:cs typeface="+mn-cs"/>
            </a:endParaRPr>
          </a:p>
        </p:txBody>
      </p:sp>
      <p:pic>
        <p:nvPicPr>
          <p:cNvPr id="7" name="Picture 3"/>
          <p:cNvPicPr>
            <a:picLocks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840842" y="3430731"/>
            <a:ext cx="2844000" cy="1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53880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본문(빈화면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6939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본문_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319370" y="172534"/>
            <a:ext cx="3316526" cy="520162"/>
          </a:xfrm>
        </p:spPr>
        <p:txBody>
          <a:bodyPr anchor="b">
            <a:normAutofit/>
          </a:bodyPr>
          <a:lstStyle>
            <a:lvl1pPr algn="l">
              <a:defRPr lang="ko-KR" altLang="en-US" sz="2400" kern="120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17" name="직사각형 16"/>
          <p:cNvSpPr/>
          <p:nvPr userDrawn="1"/>
        </p:nvSpPr>
        <p:spPr>
          <a:xfrm>
            <a:off x="326554" y="1191686"/>
            <a:ext cx="8385909" cy="5040000"/>
          </a:xfrm>
          <a:prstGeom prst="rect">
            <a:avLst/>
          </a:prstGeom>
          <a:solidFill>
            <a:srgbClr val="FDFFFB"/>
          </a:solidFill>
          <a:ln w="6350">
            <a:solidFill>
              <a:schemeClr val="bg2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grpSp>
        <p:nvGrpSpPr>
          <p:cNvPr id="21" name="그룹 27"/>
          <p:cNvGrpSpPr/>
          <p:nvPr userDrawn="1"/>
        </p:nvGrpSpPr>
        <p:grpSpPr>
          <a:xfrm>
            <a:off x="395537" y="1285061"/>
            <a:ext cx="8316923" cy="1011632"/>
            <a:chOff x="300676" y="1393021"/>
            <a:chExt cx="2737420" cy="857580"/>
          </a:xfrm>
        </p:grpSpPr>
        <p:grpSp>
          <p:nvGrpSpPr>
            <p:cNvPr id="22" name="그룹 80"/>
            <p:cNvGrpSpPr/>
            <p:nvPr/>
          </p:nvGrpSpPr>
          <p:grpSpPr>
            <a:xfrm>
              <a:off x="324376" y="1393021"/>
              <a:ext cx="1256134" cy="447204"/>
              <a:chOff x="302235" y="1772817"/>
              <a:chExt cx="1276965" cy="447204"/>
            </a:xfrm>
          </p:grpSpPr>
          <p:sp>
            <p:nvSpPr>
              <p:cNvPr id="25" name="직사각형 24"/>
              <p:cNvSpPr/>
              <p:nvPr/>
            </p:nvSpPr>
            <p:spPr>
              <a:xfrm>
                <a:off x="302235" y="1772817"/>
                <a:ext cx="1276963" cy="447204"/>
              </a:xfrm>
              <a:prstGeom prst="rect">
                <a:avLst/>
              </a:prstGeom>
              <a:solidFill>
                <a:srgbClr val="F2843A"/>
              </a:solidFill>
              <a:ln w="317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ko-KR" altLang="en-US" dirty="0">
                  <a:solidFill>
                    <a:prstClr val="black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endParaRPr>
              </a:p>
            </p:txBody>
          </p:sp>
          <p:sp>
            <p:nvSpPr>
              <p:cNvPr id="26" name="직사각형 25"/>
              <p:cNvSpPr/>
              <p:nvPr/>
            </p:nvSpPr>
            <p:spPr>
              <a:xfrm>
                <a:off x="302237" y="1777727"/>
                <a:ext cx="1276963" cy="442293"/>
              </a:xfrm>
              <a:prstGeom prst="rect">
                <a:avLst/>
              </a:prstGeom>
              <a:gradFill>
                <a:gsLst>
                  <a:gs pos="87000">
                    <a:schemeClr val="bg1">
                      <a:alpha val="0"/>
                    </a:schemeClr>
                  </a:gs>
                  <a:gs pos="15000">
                    <a:schemeClr val="bg1">
                      <a:alpha val="0"/>
                    </a:schemeClr>
                  </a:gs>
                  <a:gs pos="0">
                    <a:schemeClr val="tx1">
                      <a:alpha val="30000"/>
                    </a:schemeClr>
                  </a:gs>
                  <a:gs pos="100000">
                    <a:schemeClr val="tx1">
                      <a:alpha val="30000"/>
                    </a:schemeClr>
                  </a:gs>
                </a:gsLst>
                <a:lin ang="0" scaled="0"/>
              </a:gradFill>
              <a:ln w="317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ko-KR" altLang="en-US" dirty="0">
                  <a:solidFill>
                    <a:prstClr val="black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endParaRPr>
              </a:p>
            </p:txBody>
          </p:sp>
        </p:grpSp>
        <p:sp>
          <p:nvSpPr>
            <p:cNvPr id="23" name="직사각형 22"/>
            <p:cNvSpPr/>
            <p:nvPr/>
          </p:nvSpPr>
          <p:spPr>
            <a:xfrm>
              <a:off x="300676" y="1446540"/>
              <a:ext cx="1292757" cy="326135"/>
            </a:xfrm>
            <a:prstGeom prst="rect">
              <a:avLst/>
            </a:prstGeom>
            <a:effectLst>
              <a:outerShdw blurRad="76200" dir="5400000" algn="ctr" rotWithShape="0">
                <a:sysClr val="windowText" lastClr="000000"/>
              </a:outerShdw>
            </a:effectLst>
          </p:spPr>
          <p:txBody>
            <a:bodyPr wrap="square" anchor="ctr" anchorCtr="0">
              <a:spAutoFit/>
            </a:bodyPr>
            <a:lstStyle/>
            <a:p>
              <a:pPr algn="ctr" eaLnBrk="0" latinLnBrk="0" hangingPunct="0"/>
              <a:endParaRPr lang="ko-KR" altLang="en-US" sz="1900" kern="0" dirty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Arial" pitchFamily="34" charset="0"/>
              </a:endParaRPr>
            </a:p>
          </p:txBody>
        </p:sp>
        <p:sp>
          <p:nvSpPr>
            <p:cNvPr id="24" name="직사각형 23"/>
            <p:cNvSpPr/>
            <p:nvPr/>
          </p:nvSpPr>
          <p:spPr>
            <a:xfrm>
              <a:off x="323528" y="1942403"/>
              <a:ext cx="2714568" cy="3081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61925" indent="-161925">
                <a:lnSpc>
                  <a:spcPct val="130000"/>
                </a:lnSpc>
                <a:buFont typeface="Wingdings" panose="05000000000000000000" pitchFamily="2" charset="2"/>
                <a:buChar char="§"/>
              </a:pPr>
              <a:endParaRPr lang="en-US" altLang="ko-KR" sz="1500" kern="0" dirty="0" smtClean="0">
                <a:solidFill>
                  <a:srgbClr val="9B857A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</p:txBody>
        </p:sp>
      </p:grpSp>
      <p:pic>
        <p:nvPicPr>
          <p:cNvPr id="27" name="Picture 2"/>
          <p:cNvPicPr preferRelativeResize="0">
            <a:picLocks noChangeArrowheads="1"/>
          </p:cNvPicPr>
          <p:nvPr userDrawn="1"/>
        </p:nvPicPr>
        <p:blipFill>
          <a:blip r:embed="rId2" cstate="print"/>
          <a:srcRect t="53155" r="-3089" b="33064"/>
          <a:stretch>
            <a:fillRect/>
          </a:stretch>
        </p:blipFill>
        <p:spPr bwMode="auto">
          <a:xfrm>
            <a:off x="378284" y="865590"/>
            <a:ext cx="90000" cy="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제목 1"/>
          <p:cNvSpPr txBox="1">
            <a:spLocks/>
          </p:cNvSpPr>
          <p:nvPr userDrawn="1"/>
        </p:nvSpPr>
        <p:spPr>
          <a:xfrm>
            <a:off x="462845" y="1337526"/>
            <a:ext cx="3821121" cy="432346"/>
          </a:xfrm>
          <a:prstGeom prst="rect">
            <a:avLst/>
          </a:prstGeom>
        </p:spPr>
        <p:txBody>
          <a:bodyPr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900" b="0" i="0" u="none" strike="noStrike" kern="0" cap="none" spc="0" normalizeH="0" baseline="0" noProof="0" dirty="0">
              <a:ln>
                <a:noFill/>
              </a:ln>
              <a:gradFill>
                <a:gsLst>
                  <a:gs pos="100000">
                    <a:prstClr val="white"/>
                  </a:gs>
                  <a:gs pos="100000">
                    <a:srgbClr val="0070C0"/>
                  </a:gs>
                </a:gsLst>
                <a:lin ang="5400000" scaled="0"/>
              </a:gradFill>
              <a:effectLst/>
              <a:uLnTx/>
              <a:uFillTx/>
              <a:latin typeface="나눔고딕 ExtraBold" panose="020D0904000000000000" pitchFamily="50" charset="-127"/>
              <a:ea typeface="나눔고딕 ExtraBold" panose="020D0904000000000000" pitchFamily="50" charset="-127"/>
              <a:cs typeface="Arial" pitchFamily="34" charset="0"/>
            </a:endParaRPr>
          </a:p>
        </p:txBody>
      </p:sp>
      <p:sp>
        <p:nvSpPr>
          <p:cNvPr id="29" name="부제목 2"/>
          <p:cNvSpPr>
            <a:spLocks noGrp="1"/>
          </p:cNvSpPr>
          <p:nvPr>
            <p:ph type="subTitle" idx="1"/>
          </p:nvPr>
        </p:nvSpPr>
        <p:spPr>
          <a:xfrm>
            <a:off x="783287" y="1361267"/>
            <a:ext cx="3180235" cy="403026"/>
          </a:xfrm>
        </p:spPr>
        <p:txBody>
          <a:bodyPr>
            <a:normAutofit/>
          </a:bodyPr>
          <a:lstStyle>
            <a:lvl1pPr marL="0" indent="0" algn="ctr">
              <a:buNone/>
              <a:defRPr lang="ko-KR" altLang="en-US" sz="1900" kern="0" dirty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Arial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dirty="0" smtClean="0"/>
              <a:t>마스터 부제목 스타일 편집</a:t>
            </a:r>
            <a:endParaRPr lang="ko-KR" altLang="en-US" dirty="0"/>
          </a:p>
        </p:txBody>
      </p:sp>
      <p:sp>
        <p:nvSpPr>
          <p:cNvPr id="30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62845" y="754814"/>
            <a:ext cx="2357586" cy="402553"/>
          </a:xfrm>
        </p:spPr>
        <p:txBody>
          <a:bodyPr>
            <a:normAutofit/>
          </a:bodyPr>
          <a:lstStyle>
            <a:lvl1pPr marL="0" indent="0">
              <a:buNone/>
              <a:defRPr lang="ko-KR" altLang="en-US" sz="2200" b="1" kern="1200" spc="-150" dirty="0" smtClean="0">
                <a:gradFill>
                  <a:gsLst>
                    <a:gs pos="100000">
                      <a:srgbClr val="545E5D"/>
                    </a:gs>
                    <a:gs pos="100000">
                      <a:srgbClr val="FFFFFF">
                        <a:lumMod val="85000"/>
                        <a:alpha val="0"/>
                      </a:srgbClr>
                    </a:gs>
                  </a:gsLst>
                  <a:lin ang="10800000" scaled="0"/>
                </a:gra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dirty="0" smtClean="0"/>
              <a:t>마스터 텍스트</a:t>
            </a:r>
            <a:endParaRPr lang="en-US" altLang="ko-KR" dirty="0" smtClean="0"/>
          </a:p>
          <a:p>
            <a:pPr lvl="0"/>
            <a:endParaRPr lang="ko-KR" altLang="en-US" dirty="0" smtClean="0"/>
          </a:p>
        </p:txBody>
      </p:sp>
      <p:sp>
        <p:nvSpPr>
          <p:cNvPr id="31" name="텍스트 개체 틀 3"/>
          <p:cNvSpPr>
            <a:spLocks noGrp="1"/>
          </p:cNvSpPr>
          <p:nvPr>
            <p:ph type="body" sz="half" idx="10"/>
          </p:nvPr>
        </p:nvSpPr>
        <p:spPr>
          <a:xfrm>
            <a:off x="467544" y="1916832"/>
            <a:ext cx="3816422" cy="346451"/>
          </a:xfrm>
        </p:spPr>
        <p:txBody>
          <a:bodyPr>
            <a:normAutofit/>
          </a:bodyPr>
          <a:lstStyle>
            <a:lvl1pPr marL="0" indent="0">
              <a:buFont typeface="Wingdings" panose="05000000000000000000" pitchFamily="2" charset="2"/>
              <a:buNone/>
              <a:defRPr lang="ko-KR" altLang="en-US" sz="1500" kern="100" dirty="0" smtClean="0">
                <a:solidFill>
                  <a:srgbClr val="545E5D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</p:txBody>
      </p:sp>
      <p:sp>
        <p:nvSpPr>
          <p:cNvPr id="32" name="텍스트 개체 틀 3"/>
          <p:cNvSpPr>
            <a:spLocks noGrp="1"/>
          </p:cNvSpPr>
          <p:nvPr>
            <p:ph type="body" sz="half" idx="11" hasCustomPrompt="1"/>
          </p:nvPr>
        </p:nvSpPr>
        <p:spPr>
          <a:xfrm>
            <a:off x="462845" y="2289737"/>
            <a:ext cx="3860390" cy="273612"/>
          </a:xfrm>
        </p:spPr>
        <p:txBody>
          <a:bodyPr>
            <a:normAutofit/>
          </a:bodyPr>
          <a:lstStyle>
            <a:lvl1pPr marL="0" indent="0">
              <a:buNone/>
              <a:defRPr lang="ko-KR" altLang="en-US" sz="1400" kern="0" dirty="0" smtClean="0">
                <a:solidFill>
                  <a:srgbClr val="9B857A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ko-KR" dirty="0" smtClean="0"/>
              <a:t>-</a:t>
            </a:r>
            <a:r>
              <a:rPr lang="ko-KR" altLang="en-US" dirty="0" smtClean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1368177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본문_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319370" y="172534"/>
            <a:ext cx="6772910" cy="520162"/>
          </a:xfrm>
        </p:spPr>
        <p:txBody>
          <a:bodyPr anchor="b">
            <a:normAutofit/>
          </a:bodyPr>
          <a:lstStyle>
            <a:lvl1pPr algn="l">
              <a:defRPr lang="ko-KR" altLang="en-US" sz="2400" kern="120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168033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본문_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 userDrawn="1"/>
        </p:nvSpPr>
        <p:spPr>
          <a:xfrm>
            <a:off x="326308" y="980728"/>
            <a:ext cx="8385909" cy="5040000"/>
          </a:xfrm>
          <a:prstGeom prst="rect">
            <a:avLst/>
          </a:prstGeom>
          <a:solidFill>
            <a:srgbClr val="FDFFFB"/>
          </a:solidFill>
          <a:ln w="6350">
            <a:solidFill>
              <a:schemeClr val="bg2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16" name="제목 1"/>
          <p:cNvSpPr txBox="1">
            <a:spLocks/>
          </p:cNvSpPr>
          <p:nvPr userDrawn="1"/>
        </p:nvSpPr>
        <p:spPr>
          <a:xfrm>
            <a:off x="462845" y="1520134"/>
            <a:ext cx="3821121" cy="432346"/>
          </a:xfrm>
          <a:prstGeom prst="rect">
            <a:avLst/>
          </a:prstGeom>
        </p:spPr>
        <p:txBody>
          <a:bodyPr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900" b="0" i="0" u="none" strike="noStrike" kern="0" cap="none" spc="0" normalizeH="0" baseline="0" noProof="0" dirty="0">
              <a:ln>
                <a:noFill/>
              </a:ln>
              <a:gradFill>
                <a:gsLst>
                  <a:gs pos="100000">
                    <a:prstClr val="white"/>
                  </a:gs>
                  <a:gs pos="100000">
                    <a:srgbClr val="0070C0"/>
                  </a:gs>
                </a:gsLst>
                <a:lin ang="5400000" scaled="0"/>
              </a:gradFill>
              <a:effectLst/>
              <a:uLnTx/>
              <a:uFillTx/>
              <a:latin typeface="나눔고딕 ExtraBold" panose="020D0904000000000000" pitchFamily="50" charset="-127"/>
              <a:ea typeface="나눔고딕 ExtraBold" panose="020D0904000000000000" pitchFamily="50" charset="-127"/>
              <a:cs typeface="Arial" pitchFamily="34" charset="0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319370" y="172534"/>
            <a:ext cx="3316526" cy="520162"/>
          </a:xfrm>
        </p:spPr>
        <p:txBody>
          <a:bodyPr anchor="b">
            <a:normAutofit/>
          </a:bodyPr>
          <a:lstStyle>
            <a:lvl1pPr algn="l">
              <a:defRPr lang="ko-KR" altLang="en-US" sz="2400" kern="120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17" name="다이아몬드 16"/>
          <p:cNvSpPr/>
          <p:nvPr userDrawn="1"/>
        </p:nvSpPr>
        <p:spPr>
          <a:xfrm>
            <a:off x="2881808" y="1773544"/>
            <a:ext cx="3384376" cy="3384000"/>
          </a:xfrm>
          <a:prstGeom prst="diamond">
            <a:avLst/>
          </a:prstGeom>
          <a:solidFill>
            <a:srgbClr val="585F5D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21" name="직선 연결선 20"/>
          <p:cNvCxnSpPr/>
          <p:nvPr userDrawn="1"/>
        </p:nvCxnSpPr>
        <p:spPr>
          <a:xfrm>
            <a:off x="3719723" y="3065496"/>
            <a:ext cx="1584176" cy="0"/>
          </a:xfrm>
          <a:prstGeom prst="line">
            <a:avLst/>
          </a:prstGeom>
          <a:ln w="12700">
            <a:solidFill>
              <a:schemeClr val="bg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2983878" y="3145207"/>
            <a:ext cx="3180235" cy="403026"/>
          </a:xfrm>
        </p:spPr>
        <p:txBody>
          <a:bodyPr>
            <a:normAutofit/>
          </a:bodyPr>
          <a:lstStyle>
            <a:lvl1pPr marL="0" indent="0" algn="ctr">
              <a:buNone/>
              <a:defRPr lang="ko-KR" altLang="en-US" sz="1900" kern="0" dirty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Arial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dirty="0" smtClean="0"/>
              <a:t>마스터 부제목 스타일 편집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370956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본문_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그룹 18"/>
          <p:cNvGrpSpPr/>
          <p:nvPr userDrawn="1"/>
        </p:nvGrpSpPr>
        <p:grpSpPr>
          <a:xfrm>
            <a:off x="252163" y="1340765"/>
            <a:ext cx="4278773" cy="2619149"/>
            <a:chOff x="252163" y="972271"/>
            <a:chExt cx="4278773" cy="1986914"/>
          </a:xfrm>
        </p:grpSpPr>
        <p:sp>
          <p:nvSpPr>
            <p:cNvPr id="22" name="직사각형 21"/>
            <p:cNvSpPr/>
            <p:nvPr/>
          </p:nvSpPr>
          <p:spPr>
            <a:xfrm>
              <a:off x="259013" y="1359212"/>
              <a:ext cx="4265072" cy="1599973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ko-KR" altLang="en-US" sz="1300" dirty="0">
                <a:solidFill>
                  <a:prstClr val="white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Arial" pitchFamily="34" charset="0"/>
              </a:endParaRPr>
            </a:p>
          </p:txBody>
        </p:sp>
        <p:sp>
          <p:nvSpPr>
            <p:cNvPr id="23" name="직사각형 22"/>
            <p:cNvSpPr/>
            <p:nvPr/>
          </p:nvSpPr>
          <p:spPr>
            <a:xfrm>
              <a:off x="252163" y="972273"/>
              <a:ext cx="4278773" cy="546200"/>
            </a:xfrm>
            <a:prstGeom prst="rect">
              <a:avLst/>
            </a:prstGeom>
            <a:solidFill>
              <a:srgbClr val="F2843A"/>
            </a:solidFill>
            <a:ln w="317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ko-KR" altLang="en-US" dirty="0">
                <a:solidFill>
                  <a:prstClr val="black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</p:txBody>
        </p:sp>
        <p:sp>
          <p:nvSpPr>
            <p:cNvPr id="24" name="직사각형 23"/>
            <p:cNvSpPr/>
            <p:nvPr/>
          </p:nvSpPr>
          <p:spPr>
            <a:xfrm>
              <a:off x="252163" y="972271"/>
              <a:ext cx="4278773" cy="546200"/>
            </a:xfrm>
            <a:prstGeom prst="rect">
              <a:avLst/>
            </a:prstGeom>
            <a:gradFill>
              <a:gsLst>
                <a:gs pos="87000">
                  <a:schemeClr val="bg1">
                    <a:alpha val="0"/>
                  </a:schemeClr>
                </a:gs>
                <a:gs pos="15000">
                  <a:schemeClr val="bg1">
                    <a:alpha val="0"/>
                  </a:schemeClr>
                </a:gs>
                <a:gs pos="0">
                  <a:schemeClr val="tx1">
                    <a:alpha val="30000"/>
                  </a:schemeClr>
                </a:gs>
                <a:gs pos="100000">
                  <a:schemeClr val="tx1">
                    <a:alpha val="30000"/>
                  </a:schemeClr>
                </a:gs>
              </a:gsLst>
              <a:lin ang="0" scaled="0"/>
            </a:gradFill>
            <a:ln w="317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ko-KR" altLang="en-US" dirty="0">
                <a:solidFill>
                  <a:prstClr val="black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</p:txBody>
        </p:sp>
      </p:grpSp>
      <p:grpSp>
        <p:nvGrpSpPr>
          <p:cNvPr id="25" name="그룹 19"/>
          <p:cNvGrpSpPr/>
          <p:nvPr userDrawn="1"/>
        </p:nvGrpSpPr>
        <p:grpSpPr>
          <a:xfrm>
            <a:off x="4635381" y="1340767"/>
            <a:ext cx="4256457" cy="2619147"/>
            <a:chOff x="4635381" y="972273"/>
            <a:chExt cx="4256457" cy="1986912"/>
          </a:xfrm>
        </p:grpSpPr>
        <p:sp>
          <p:nvSpPr>
            <p:cNvPr id="26" name="직사각형 25"/>
            <p:cNvSpPr/>
            <p:nvPr/>
          </p:nvSpPr>
          <p:spPr>
            <a:xfrm>
              <a:off x="4635381" y="1359212"/>
              <a:ext cx="4256457" cy="1599973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ko-KR" altLang="en-US" sz="1300" dirty="0">
                <a:solidFill>
                  <a:prstClr val="white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Arial" pitchFamily="34" charset="0"/>
              </a:endParaRPr>
            </a:p>
          </p:txBody>
        </p:sp>
        <p:sp>
          <p:nvSpPr>
            <p:cNvPr id="27" name="직사각형 26"/>
            <p:cNvSpPr/>
            <p:nvPr/>
          </p:nvSpPr>
          <p:spPr>
            <a:xfrm>
              <a:off x="4635571" y="972273"/>
              <a:ext cx="4256076" cy="546199"/>
            </a:xfrm>
            <a:prstGeom prst="rect">
              <a:avLst/>
            </a:prstGeom>
            <a:solidFill>
              <a:srgbClr val="9B857A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prstClr val="white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</p:txBody>
        </p:sp>
        <p:sp>
          <p:nvSpPr>
            <p:cNvPr id="28" name="직사각형 27"/>
            <p:cNvSpPr/>
            <p:nvPr/>
          </p:nvSpPr>
          <p:spPr>
            <a:xfrm>
              <a:off x="4635571" y="972273"/>
              <a:ext cx="4256076" cy="546199"/>
            </a:xfrm>
            <a:prstGeom prst="rect">
              <a:avLst/>
            </a:prstGeom>
            <a:gradFill>
              <a:gsLst>
                <a:gs pos="87000">
                  <a:schemeClr val="bg1">
                    <a:alpha val="0"/>
                  </a:schemeClr>
                </a:gs>
                <a:gs pos="15000">
                  <a:schemeClr val="bg1">
                    <a:alpha val="0"/>
                  </a:schemeClr>
                </a:gs>
                <a:gs pos="0">
                  <a:schemeClr val="tx1">
                    <a:alpha val="30000"/>
                  </a:schemeClr>
                </a:gs>
                <a:gs pos="100000">
                  <a:schemeClr val="tx1">
                    <a:alpha val="30000"/>
                  </a:schemeClr>
                </a:gs>
              </a:gsLst>
              <a:lin ang="0" scaled="0"/>
            </a:gradFill>
            <a:ln w="317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ko-KR" altLang="en-US" dirty="0">
                <a:solidFill>
                  <a:prstClr val="black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</p:txBody>
        </p:sp>
      </p:grpSp>
      <p:grpSp>
        <p:nvGrpSpPr>
          <p:cNvPr id="29" name="그룹 11"/>
          <p:cNvGrpSpPr/>
          <p:nvPr userDrawn="1"/>
        </p:nvGrpSpPr>
        <p:grpSpPr>
          <a:xfrm>
            <a:off x="251520" y="3573016"/>
            <a:ext cx="4278773" cy="2448272"/>
            <a:chOff x="250507" y="3163623"/>
            <a:chExt cx="4278773" cy="1857284"/>
          </a:xfrm>
        </p:grpSpPr>
        <p:sp>
          <p:nvSpPr>
            <p:cNvPr id="30" name="직사각형 29"/>
            <p:cNvSpPr/>
            <p:nvPr/>
          </p:nvSpPr>
          <p:spPr>
            <a:xfrm>
              <a:off x="257357" y="3420934"/>
              <a:ext cx="4265072" cy="1599973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ko-KR" altLang="en-US" sz="1300" dirty="0">
                <a:solidFill>
                  <a:prstClr val="white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Arial" pitchFamily="34" charset="0"/>
              </a:endParaRPr>
            </a:p>
          </p:txBody>
        </p:sp>
        <p:sp>
          <p:nvSpPr>
            <p:cNvPr id="31" name="직사각형 30"/>
            <p:cNvSpPr/>
            <p:nvPr/>
          </p:nvSpPr>
          <p:spPr>
            <a:xfrm>
              <a:off x="250507" y="3163623"/>
              <a:ext cx="4278773" cy="546199"/>
            </a:xfrm>
            <a:prstGeom prst="rect">
              <a:avLst/>
            </a:prstGeom>
            <a:gradFill>
              <a:gsLst>
                <a:gs pos="87000">
                  <a:schemeClr val="bg1">
                    <a:alpha val="0"/>
                  </a:schemeClr>
                </a:gs>
                <a:gs pos="15000">
                  <a:schemeClr val="bg1">
                    <a:alpha val="0"/>
                  </a:schemeClr>
                </a:gs>
                <a:gs pos="0">
                  <a:schemeClr val="tx1">
                    <a:alpha val="30000"/>
                  </a:schemeClr>
                </a:gs>
                <a:gs pos="100000">
                  <a:schemeClr val="tx1">
                    <a:alpha val="30000"/>
                  </a:schemeClr>
                </a:gs>
              </a:gsLst>
              <a:lin ang="0" scaled="0"/>
            </a:gradFill>
            <a:ln w="317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ko-KR" altLang="en-US" dirty="0">
                <a:solidFill>
                  <a:prstClr val="black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</p:txBody>
        </p:sp>
        <p:sp>
          <p:nvSpPr>
            <p:cNvPr id="32" name="직사각형 31"/>
            <p:cNvSpPr/>
            <p:nvPr/>
          </p:nvSpPr>
          <p:spPr>
            <a:xfrm>
              <a:off x="250507" y="3163684"/>
              <a:ext cx="4278773" cy="546199"/>
            </a:xfrm>
            <a:prstGeom prst="rect">
              <a:avLst/>
            </a:prstGeom>
            <a:solidFill>
              <a:srgbClr val="545E5D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prstClr val="white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</p:txBody>
        </p:sp>
      </p:grpSp>
      <p:sp>
        <p:nvSpPr>
          <p:cNvPr id="33" name="직사각형 32"/>
          <p:cNvSpPr/>
          <p:nvPr userDrawn="1"/>
        </p:nvSpPr>
        <p:spPr>
          <a:xfrm>
            <a:off x="4635381" y="3912204"/>
            <a:ext cx="4256456" cy="2109084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ko-KR" altLang="en-US" sz="1300" dirty="0">
              <a:solidFill>
                <a:prstClr val="white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Arial" pitchFamily="34" charset="0"/>
            </a:endParaRPr>
          </a:p>
        </p:txBody>
      </p:sp>
      <p:sp>
        <p:nvSpPr>
          <p:cNvPr id="34" name="직사각형 33"/>
          <p:cNvSpPr/>
          <p:nvPr userDrawn="1"/>
        </p:nvSpPr>
        <p:spPr>
          <a:xfrm>
            <a:off x="324354" y="2083495"/>
            <a:ext cx="38824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61925" indent="-161925"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en-US" altLang="ko-KR" sz="1100" b="1" kern="0" dirty="0" smtClean="0">
                <a:solidFill>
                  <a:srgbClr val="9B857A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</a:p>
        </p:txBody>
      </p:sp>
      <p:sp>
        <p:nvSpPr>
          <p:cNvPr id="35" name="직사각형 34"/>
          <p:cNvSpPr/>
          <p:nvPr userDrawn="1"/>
        </p:nvSpPr>
        <p:spPr>
          <a:xfrm>
            <a:off x="4716842" y="2098352"/>
            <a:ext cx="38824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61925" indent="-161925"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en-US" altLang="ko-KR" sz="1100" b="1" kern="0" dirty="0" smtClean="0">
                <a:solidFill>
                  <a:srgbClr val="9B857A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</a:p>
        </p:txBody>
      </p:sp>
      <p:sp>
        <p:nvSpPr>
          <p:cNvPr id="36" name="직사각형 35"/>
          <p:cNvSpPr/>
          <p:nvPr userDrawn="1"/>
        </p:nvSpPr>
        <p:spPr>
          <a:xfrm>
            <a:off x="4644008" y="3573096"/>
            <a:ext cx="4278773" cy="720000"/>
          </a:xfrm>
          <a:prstGeom prst="rect">
            <a:avLst/>
          </a:prstGeom>
          <a:solidFill>
            <a:srgbClr val="545E5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37" name="직사각형 36"/>
          <p:cNvSpPr/>
          <p:nvPr userDrawn="1"/>
        </p:nvSpPr>
        <p:spPr>
          <a:xfrm>
            <a:off x="4644008" y="3573096"/>
            <a:ext cx="4278773" cy="720000"/>
          </a:xfrm>
          <a:prstGeom prst="rect">
            <a:avLst/>
          </a:prstGeom>
          <a:gradFill>
            <a:gsLst>
              <a:gs pos="87000">
                <a:schemeClr val="bg1">
                  <a:alpha val="0"/>
                </a:schemeClr>
              </a:gs>
              <a:gs pos="15000">
                <a:schemeClr val="bg1">
                  <a:alpha val="0"/>
                </a:schemeClr>
              </a:gs>
              <a:gs pos="0">
                <a:schemeClr val="tx1">
                  <a:alpha val="30000"/>
                </a:schemeClr>
              </a:gs>
              <a:gs pos="100000">
                <a:schemeClr val="tx1">
                  <a:alpha val="30000"/>
                </a:schemeClr>
              </a:gs>
            </a:gsLst>
            <a:lin ang="0" scaled="0"/>
          </a:gradFill>
          <a:ln w="317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ko-KR" altLang="en-US" dirty="0">
              <a:solidFill>
                <a:prstClr val="black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38" name="직사각형 37"/>
          <p:cNvSpPr/>
          <p:nvPr userDrawn="1"/>
        </p:nvSpPr>
        <p:spPr>
          <a:xfrm>
            <a:off x="298476" y="4387751"/>
            <a:ext cx="34817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61925" indent="-161925"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en-US" altLang="ko-KR" sz="1500" kern="100" dirty="0" smtClean="0">
                <a:gradFill>
                  <a:gsLst>
                    <a:gs pos="0">
                      <a:srgbClr val="257935"/>
                    </a:gs>
                    <a:gs pos="98000">
                      <a:srgbClr val="1F672D"/>
                    </a:gs>
                  </a:gsLst>
                  <a:lin ang="5400000" scaled="0"/>
                </a:gra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Arial" panose="020B0604020202020204" pitchFamily="34" charset="0"/>
              </a:rPr>
              <a:t/>
            </a:r>
            <a:br>
              <a:rPr lang="en-US" altLang="ko-KR" sz="1500" kern="100" dirty="0" smtClean="0">
                <a:gradFill>
                  <a:gsLst>
                    <a:gs pos="0">
                      <a:srgbClr val="257935"/>
                    </a:gs>
                    <a:gs pos="98000">
                      <a:srgbClr val="1F672D"/>
                    </a:gs>
                  </a:gsLst>
                  <a:lin ang="5400000" scaled="0"/>
                </a:gra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Arial" panose="020B0604020202020204" pitchFamily="34" charset="0"/>
              </a:rPr>
            </a:br>
            <a:endParaRPr lang="en-US" altLang="ko-KR" sz="1100" b="1" kern="0" dirty="0" smtClean="0">
              <a:solidFill>
                <a:srgbClr val="9B857A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9" name="직사각형 38"/>
          <p:cNvSpPr/>
          <p:nvPr userDrawn="1"/>
        </p:nvSpPr>
        <p:spPr>
          <a:xfrm>
            <a:off x="4723660" y="4365104"/>
            <a:ext cx="34817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61925" indent="-161925"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en-US" altLang="ko-KR" sz="1500" kern="100" dirty="0">
                <a:gradFill>
                  <a:gsLst>
                    <a:gs pos="0">
                      <a:srgbClr val="257935"/>
                    </a:gs>
                    <a:gs pos="98000">
                      <a:srgbClr val="1F672D"/>
                    </a:gs>
                  </a:gsLst>
                  <a:lin ang="5400000" scaled="0"/>
                </a:gra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Arial" panose="020B0604020202020204" pitchFamily="34" charset="0"/>
              </a:rPr>
              <a:t/>
            </a:r>
            <a:br>
              <a:rPr lang="en-US" altLang="ko-KR" sz="1500" kern="100" dirty="0">
                <a:gradFill>
                  <a:gsLst>
                    <a:gs pos="0">
                      <a:srgbClr val="257935"/>
                    </a:gs>
                    <a:gs pos="98000">
                      <a:srgbClr val="1F672D"/>
                    </a:gs>
                  </a:gsLst>
                  <a:lin ang="5400000" scaled="0"/>
                </a:gra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Arial" panose="020B0604020202020204" pitchFamily="34" charset="0"/>
              </a:rPr>
            </a:br>
            <a:endParaRPr lang="en-US" altLang="ko-KR" sz="1100" b="1" kern="0" dirty="0" smtClean="0">
              <a:solidFill>
                <a:srgbClr val="9B857A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40" name="직사각형 39"/>
          <p:cNvSpPr/>
          <p:nvPr userDrawn="1"/>
        </p:nvSpPr>
        <p:spPr>
          <a:xfrm>
            <a:off x="251520" y="3573016"/>
            <a:ext cx="4278773" cy="720000"/>
          </a:xfrm>
          <a:prstGeom prst="rect">
            <a:avLst/>
          </a:prstGeom>
          <a:gradFill>
            <a:gsLst>
              <a:gs pos="87000">
                <a:schemeClr val="bg1">
                  <a:alpha val="0"/>
                </a:schemeClr>
              </a:gs>
              <a:gs pos="15000">
                <a:schemeClr val="bg1">
                  <a:alpha val="0"/>
                </a:schemeClr>
              </a:gs>
              <a:gs pos="0">
                <a:schemeClr val="tx1">
                  <a:alpha val="30000"/>
                </a:schemeClr>
              </a:gs>
              <a:gs pos="100000">
                <a:schemeClr val="tx1">
                  <a:alpha val="30000"/>
                </a:schemeClr>
              </a:gs>
            </a:gsLst>
            <a:lin ang="0" scaled="0"/>
          </a:gradFill>
          <a:ln w="317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ko-KR" altLang="en-US" dirty="0">
              <a:solidFill>
                <a:prstClr val="black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pic>
        <p:nvPicPr>
          <p:cNvPr id="15" name="Picture 2"/>
          <p:cNvPicPr preferRelativeResize="0">
            <a:picLocks noChangeArrowheads="1"/>
          </p:cNvPicPr>
          <p:nvPr userDrawn="1"/>
        </p:nvPicPr>
        <p:blipFill>
          <a:blip r:embed="rId2" cstate="print"/>
          <a:srcRect t="53155" r="-3089" b="33064"/>
          <a:stretch>
            <a:fillRect/>
          </a:stretch>
        </p:blipFill>
        <p:spPr bwMode="auto">
          <a:xfrm>
            <a:off x="378284" y="865590"/>
            <a:ext cx="90000" cy="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제목 1"/>
          <p:cNvSpPr txBox="1">
            <a:spLocks/>
          </p:cNvSpPr>
          <p:nvPr userDrawn="1"/>
        </p:nvSpPr>
        <p:spPr>
          <a:xfrm>
            <a:off x="462845" y="1337526"/>
            <a:ext cx="3821121" cy="432346"/>
          </a:xfrm>
          <a:prstGeom prst="rect">
            <a:avLst/>
          </a:prstGeom>
        </p:spPr>
        <p:txBody>
          <a:bodyPr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900" b="0" i="0" u="none" strike="noStrike" kern="0" cap="none" spc="0" normalizeH="0" baseline="0" noProof="0" dirty="0">
              <a:ln>
                <a:noFill/>
              </a:ln>
              <a:gradFill>
                <a:gsLst>
                  <a:gs pos="100000">
                    <a:prstClr val="white"/>
                  </a:gs>
                  <a:gs pos="100000">
                    <a:srgbClr val="0070C0"/>
                  </a:gs>
                </a:gsLst>
                <a:lin ang="5400000" scaled="0"/>
              </a:gradFill>
              <a:effectLst/>
              <a:uLnTx/>
              <a:uFillTx/>
              <a:latin typeface="나눔고딕 ExtraBold" panose="020D0904000000000000" pitchFamily="50" charset="-127"/>
              <a:ea typeface="나눔고딕 ExtraBold" panose="020D0904000000000000" pitchFamily="50" charset="-127"/>
              <a:cs typeface="Arial" pitchFamily="34" charset="0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319370" y="172534"/>
            <a:ext cx="3316526" cy="520162"/>
          </a:xfrm>
        </p:spPr>
        <p:txBody>
          <a:bodyPr anchor="b">
            <a:normAutofit/>
          </a:bodyPr>
          <a:lstStyle>
            <a:lvl1pPr algn="l">
              <a:defRPr lang="ko-KR" altLang="en-US" sz="2400" kern="120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459452" y="764704"/>
            <a:ext cx="3180235" cy="403026"/>
          </a:xfrm>
        </p:spPr>
        <p:txBody>
          <a:bodyPr>
            <a:normAutofit/>
          </a:bodyPr>
          <a:lstStyle>
            <a:lvl1pPr marL="0" indent="0" algn="l">
              <a:buNone/>
              <a:defRPr lang="ko-KR" altLang="en-US" sz="2200" b="1" kern="1200" spc="-150" dirty="0" smtClean="0">
                <a:gradFill>
                  <a:gsLst>
                    <a:gs pos="100000">
                      <a:srgbClr val="545E5D"/>
                    </a:gs>
                    <a:gs pos="100000">
                      <a:srgbClr val="FFFFFF">
                        <a:lumMod val="85000"/>
                        <a:alpha val="0"/>
                      </a:srgbClr>
                    </a:gs>
                  </a:gsLst>
                  <a:lin ang="10800000" scaled="0"/>
                </a:gra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dirty="0" smtClean="0"/>
              <a:t>마스터 부제목 스타일 편집</a:t>
            </a:r>
            <a:endParaRPr lang="ko-KR" altLang="en-US" dirty="0"/>
          </a:p>
        </p:txBody>
      </p:sp>
      <p:sp>
        <p:nvSpPr>
          <p:cNvPr id="18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58370" y="1484784"/>
            <a:ext cx="4265072" cy="402553"/>
          </a:xfrm>
        </p:spPr>
        <p:txBody>
          <a:bodyPr>
            <a:normAutofit/>
          </a:bodyPr>
          <a:lstStyle>
            <a:lvl1pPr marL="0" indent="0" algn="ctr">
              <a:buNone/>
              <a:defRPr lang="ko-KR" altLang="en-US" sz="1900" b="1" kern="0" spc="-150" dirty="0" smtClean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Arial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dirty="0" smtClean="0"/>
              <a:t>마스터 텍스트</a:t>
            </a:r>
          </a:p>
        </p:txBody>
      </p:sp>
      <p:sp>
        <p:nvSpPr>
          <p:cNvPr id="19" name="텍스트 개체 틀 3"/>
          <p:cNvSpPr>
            <a:spLocks noGrp="1"/>
          </p:cNvSpPr>
          <p:nvPr>
            <p:ph type="body" sz="half" idx="10"/>
          </p:nvPr>
        </p:nvSpPr>
        <p:spPr>
          <a:xfrm>
            <a:off x="443268" y="2085124"/>
            <a:ext cx="3816422" cy="346451"/>
          </a:xfrm>
        </p:spPr>
        <p:txBody>
          <a:bodyPr>
            <a:normAutofit/>
          </a:bodyPr>
          <a:lstStyle>
            <a:lvl1pPr marL="0" indent="0">
              <a:buFont typeface="Wingdings" panose="05000000000000000000" pitchFamily="2" charset="2"/>
              <a:buNone/>
              <a:defRPr lang="ko-KR" altLang="en-US" sz="1500" kern="100" dirty="0" smtClean="0">
                <a:solidFill>
                  <a:srgbClr val="545E5D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</p:txBody>
      </p:sp>
      <p:sp>
        <p:nvSpPr>
          <p:cNvPr id="20" name="텍스트 개체 틀 3"/>
          <p:cNvSpPr>
            <a:spLocks noGrp="1"/>
          </p:cNvSpPr>
          <p:nvPr>
            <p:ph type="body" sz="half" idx="11" hasCustomPrompt="1"/>
          </p:nvPr>
        </p:nvSpPr>
        <p:spPr>
          <a:xfrm>
            <a:off x="438569" y="2458029"/>
            <a:ext cx="3860390" cy="273612"/>
          </a:xfrm>
        </p:spPr>
        <p:txBody>
          <a:bodyPr>
            <a:normAutofit/>
          </a:bodyPr>
          <a:lstStyle>
            <a:lvl1pPr marL="0" indent="0">
              <a:buNone/>
              <a:defRPr lang="ko-KR" altLang="en-US" sz="1400" kern="0" dirty="0" smtClean="0">
                <a:solidFill>
                  <a:srgbClr val="9B857A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ko-KR" dirty="0" smtClean="0"/>
              <a:t>-</a:t>
            </a:r>
            <a:r>
              <a:rPr lang="ko-KR" altLang="en-US" dirty="0" smtClean="0"/>
              <a:t>마스터 텍스트 스타일을 편집합니다</a:t>
            </a:r>
          </a:p>
        </p:txBody>
      </p:sp>
      <p:sp>
        <p:nvSpPr>
          <p:cNvPr id="44" name="텍스트 개체 틀 3"/>
          <p:cNvSpPr>
            <a:spLocks noGrp="1"/>
          </p:cNvSpPr>
          <p:nvPr>
            <p:ph type="body" sz="half" idx="12"/>
          </p:nvPr>
        </p:nvSpPr>
        <p:spPr>
          <a:xfrm>
            <a:off x="4832363" y="2102043"/>
            <a:ext cx="3816422" cy="346451"/>
          </a:xfrm>
        </p:spPr>
        <p:txBody>
          <a:bodyPr>
            <a:normAutofit/>
          </a:bodyPr>
          <a:lstStyle>
            <a:lvl1pPr marL="0" indent="0">
              <a:buFont typeface="Wingdings" panose="05000000000000000000" pitchFamily="2" charset="2"/>
              <a:buNone/>
              <a:defRPr lang="ko-KR" altLang="en-US" sz="1500" kern="100" dirty="0" smtClean="0">
                <a:solidFill>
                  <a:srgbClr val="545E5D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</p:txBody>
      </p:sp>
      <p:sp>
        <p:nvSpPr>
          <p:cNvPr id="45" name="텍스트 개체 틀 3"/>
          <p:cNvSpPr>
            <a:spLocks noGrp="1"/>
          </p:cNvSpPr>
          <p:nvPr>
            <p:ph type="body" sz="half" idx="13" hasCustomPrompt="1"/>
          </p:nvPr>
        </p:nvSpPr>
        <p:spPr>
          <a:xfrm>
            <a:off x="4827664" y="2474948"/>
            <a:ext cx="3860390" cy="273612"/>
          </a:xfrm>
        </p:spPr>
        <p:txBody>
          <a:bodyPr>
            <a:normAutofit/>
          </a:bodyPr>
          <a:lstStyle>
            <a:lvl1pPr marL="0" indent="0">
              <a:buNone/>
              <a:defRPr lang="ko-KR" altLang="en-US" sz="1400" kern="0" dirty="0" smtClean="0">
                <a:solidFill>
                  <a:srgbClr val="9B857A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ko-KR" dirty="0" smtClean="0"/>
              <a:t>-</a:t>
            </a:r>
            <a:r>
              <a:rPr lang="ko-KR" altLang="en-US" dirty="0" smtClean="0"/>
              <a:t>마스터 텍스트 스타일을 편집합니다</a:t>
            </a:r>
          </a:p>
        </p:txBody>
      </p:sp>
      <p:sp>
        <p:nvSpPr>
          <p:cNvPr id="46" name="텍스트 개체 틀 3"/>
          <p:cNvSpPr>
            <a:spLocks noGrp="1"/>
          </p:cNvSpPr>
          <p:nvPr>
            <p:ph type="body" sz="half" idx="14"/>
          </p:nvPr>
        </p:nvSpPr>
        <p:spPr>
          <a:xfrm>
            <a:off x="438444" y="4417561"/>
            <a:ext cx="3816422" cy="346451"/>
          </a:xfrm>
        </p:spPr>
        <p:txBody>
          <a:bodyPr>
            <a:normAutofit/>
          </a:bodyPr>
          <a:lstStyle>
            <a:lvl1pPr marL="0" indent="0">
              <a:buFont typeface="Wingdings" panose="05000000000000000000" pitchFamily="2" charset="2"/>
              <a:buNone/>
              <a:defRPr lang="ko-KR" altLang="en-US" sz="1500" kern="100" dirty="0" smtClean="0">
                <a:solidFill>
                  <a:srgbClr val="545E5D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</p:txBody>
      </p:sp>
      <p:sp>
        <p:nvSpPr>
          <p:cNvPr id="47" name="텍스트 개체 틀 3"/>
          <p:cNvSpPr>
            <a:spLocks noGrp="1"/>
          </p:cNvSpPr>
          <p:nvPr>
            <p:ph type="body" sz="half" idx="15" hasCustomPrompt="1"/>
          </p:nvPr>
        </p:nvSpPr>
        <p:spPr>
          <a:xfrm>
            <a:off x="433745" y="4790466"/>
            <a:ext cx="3860390" cy="273612"/>
          </a:xfrm>
        </p:spPr>
        <p:txBody>
          <a:bodyPr>
            <a:normAutofit/>
          </a:bodyPr>
          <a:lstStyle>
            <a:lvl1pPr marL="0" indent="0">
              <a:buNone/>
              <a:defRPr lang="ko-KR" altLang="en-US" sz="1400" kern="0" dirty="0" smtClean="0">
                <a:solidFill>
                  <a:srgbClr val="9B857A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ko-KR" dirty="0" smtClean="0"/>
              <a:t>-</a:t>
            </a:r>
            <a:r>
              <a:rPr lang="ko-KR" altLang="en-US" dirty="0" smtClean="0"/>
              <a:t>마스터 텍스트 스타일을 편집합니다</a:t>
            </a:r>
          </a:p>
        </p:txBody>
      </p:sp>
      <p:sp>
        <p:nvSpPr>
          <p:cNvPr id="48" name="텍스트 개체 틀 3"/>
          <p:cNvSpPr>
            <a:spLocks noGrp="1"/>
          </p:cNvSpPr>
          <p:nvPr>
            <p:ph type="body" sz="half" idx="16"/>
          </p:nvPr>
        </p:nvSpPr>
        <p:spPr>
          <a:xfrm>
            <a:off x="4871632" y="4399074"/>
            <a:ext cx="3816422" cy="346451"/>
          </a:xfrm>
        </p:spPr>
        <p:txBody>
          <a:bodyPr>
            <a:normAutofit/>
          </a:bodyPr>
          <a:lstStyle>
            <a:lvl1pPr marL="0" indent="0">
              <a:buFont typeface="Wingdings" panose="05000000000000000000" pitchFamily="2" charset="2"/>
              <a:buNone/>
              <a:defRPr lang="ko-KR" altLang="en-US" sz="1500" kern="100" dirty="0" smtClean="0">
                <a:solidFill>
                  <a:srgbClr val="545E5D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</p:txBody>
      </p:sp>
      <p:sp>
        <p:nvSpPr>
          <p:cNvPr id="49" name="텍스트 개체 틀 3"/>
          <p:cNvSpPr>
            <a:spLocks noGrp="1"/>
          </p:cNvSpPr>
          <p:nvPr>
            <p:ph type="body" sz="half" idx="17" hasCustomPrompt="1"/>
          </p:nvPr>
        </p:nvSpPr>
        <p:spPr>
          <a:xfrm>
            <a:off x="4866933" y="4771979"/>
            <a:ext cx="3860390" cy="273612"/>
          </a:xfrm>
        </p:spPr>
        <p:txBody>
          <a:bodyPr>
            <a:normAutofit/>
          </a:bodyPr>
          <a:lstStyle>
            <a:lvl1pPr marL="0" indent="0">
              <a:buNone/>
              <a:defRPr lang="ko-KR" altLang="en-US" sz="1400" kern="0" dirty="0" smtClean="0">
                <a:solidFill>
                  <a:srgbClr val="9B857A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ko-KR" dirty="0" smtClean="0"/>
              <a:t>-</a:t>
            </a:r>
            <a:r>
              <a:rPr lang="ko-KR" altLang="en-US" dirty="0" smtClean="0"/>
              <a:t>마스터 텍스트 스타일을 편집합니다</a:t>
            </a:r>
          </a:p>
        </p:txBody>
      </p:sp>
      <p:sp>
        <p:nvSpPr>
          <p:cNvPr id="50" name="텍스트 개체 틀 3"/>
          <p:cNvSpPr>
            <a:spLocks noGrp="1"/>
          </p:cNvSpPr>
          <p:nvPr>
            <p:ph type="body" sz="half" idx="18"/>
          </p:nvPr>
        </p:nvSpPr>
        <p:spPr>
          <a:xfrm>
            <a:off x="4634667" y="1491396"/>
            <a:ext cx="4265072" cy="402553"/>
          </a:xfrm>
        </p:spPr>
        <p:txBody>
          <a:bodyPr>
            <a:normAutofit/>
          </a:bodyPr>
          <a:lstStyle>
            <a:lvl1pPr marL="0" indent="0" algn="ctr">
              <a:buNone/>
              <a:defRPr lang="ko-KR" altLang="en-US" sz="1900" b="1" kern="0" spc="-150" dirty="0" smtClean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Arial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dirty="0" smtClean="0"/>
              <a:t>마스터 텍스트</a:t>
            </a:r>
          </a:p>
        </p:txBody>
      </p:sp>
      <p:sp>
        <p:nvSpPr>
          <p:cNvPr id="51" name="텍스트 개체 틀 3"/>
          <p:cNvSpPr>
            <a:spLocks noGrp="1"/>
          </p:cNvSpPr>
          <p:nvPr>
            <p:ph type="body" sz="half" idx="19"/>
          </p:nvPr>
        </p:nvSpPr>
        <p:spPr>
          <a:xfrm>
            <a:off x="4651724" y="3737239"/>
            <a:ext cx="4265072" cy="402553"/>
          </a:xfrm>
        </p:spPr>
        <p:txBody>
          <a:bodyPr>
            <a:normAutofit/>
          </a:bodyPr>
          <a:lstStyle>
            <a:lvl1pPr marL="0" indent="0" algn="ctr">
              <a:buNone/>
              <a:defRPr lang="ko-KR" altLang="en-US" sz="1900" b="1" kern="0" spc="-150" dirty="0" smtClean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Arial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dirty="0" smtClean="0"/>
              <a:t>마스터 텍스트</a:t>
            </a:r>
          </a:p>
        </p:txBody>
      </p:sp>
      <p:sp>
        <p:nvSpPr>
          <p:cNvPr id="52" name="텍스트 개체 틀 3"/>
          <p:cNvSpPr>
            <a:spLocks noGrp="1"/>
          </p:cNvSpPr>
          <p:nvPr>
            <p:ph type="body" sz="half" idx="20"/>
          </p:nvPr>
        </p:nvSpPr>
        <p:spPr>
          <a:xfrm>
            <a:off x="256904" y="3738435"/>
            <a:ext cx="4265072" cy="402553"/>
          </a:xfrm>
        </p:spPr>
        <p:txBody>
          <a:bodyPr>
            <a:normAutofit/>
          </a:bodyPr>
          <a:lstStyle>
            <a:lvl1pPr marL="0" indent="0" algn="ctr">
              <a:buNone/>
              <a:defRPr lang="ko-KR" altLang="en-US" sz="1900" b="1" kern="0" spc="-150" dirty="0" smtClean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Arial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dirty="0" smtClean="0"/>
              <a:t>마스터 텍스트</a:t>
            </a:r>
          </a:p>
        </p:txBody>
      </p:sp>
    </p:spTree>
    <p:extLst>
      <p:ext uri="{BB962C8B-B14F-4D97-AF65-F5344CB8AC3E}">
        <p14:creationId xmlns:p14="http://schemas.microsoft.com/office/powerpoint/2010/main" val="2402612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본문_(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그룹 80"/>
          <p:cNvGrpSpPr/>
          <p:nvPr userDrawn="1"/>
        </p:nvGrpSpPr>
        <p:grpSpPr>
          <a:xfrm>
            <a:off x="276974" y="1254678"/>
            <a:ext cx="2800576" cy="2434850"/>
            <a:chOff x="254048" y="1772816"/>
            <a:chExt cx="2817969" cy="4700276"/>
          </a:xfrm>
        </p:grpSpPr>
        <p:sp>
          <p:nvSpPr>
            <p:cNvPr id="42" name="직사각형 41"/>
            <p:cNvSpPr/>
            <p:nvPr/>
          </p:nvSpPr>
          <p:spPr>
            <a:xfrm>
              <a:off x="255060" y="2247544"/>
              <a:ext cx="2805898" cy="4225548"/>
            </a:xfrm>
            <a:prstGeom prst="rect">
              <a:avLst/>
            </a:prstGeom>
            <a:solidFill>
              <a:srgbClr val="FDFFFB"/>
            </a:solidFill>
            <a:ln w="6350">
              <a:solidFill>
                <a:srgbClr val="F2843A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</p:txBody>
        </p:sp>
        <p:sp>
          <p:nvSpPr>
            <p:cNvPr id="43" name="직사각형 42"/>
            <p:cNvSpPr/>
            <p:nvPr/>
          </p:nvSpPr>
          <p:spPr>
            <a:xfrm>
              <a:off x="254048" y="1772816"/>
              <a:ext cx="2810916" cy="720080"/>
            </a:xfrm>
            <a:prstGeom prst="rect">
              <a:avLst/>
            </a:prstGeom>
            <a:solidFill>
              <a:srgbClr val="F2843A"/>
            </a:solidFill>
            <a:ln w="317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ko-KR" altLang="en-US" dirty="0">
                <a:solidFill>
                  <a:prstClr val="black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</p:txBody>
        </p:sp>
        <p:sp>
          <p:nvSpPr>
            <p:cNvPr id="53" name="직사각형 52"/>
            <p:cNvSpPr/>
            <p:nvPr/>
          </p:nvSpPr>
          <p:spPr>
            <a:xfrm>
              <a:off x="254048" y="1772816"/>
              <a:ext cx="2817969" cy="719999"/>
            </a:xfrm>
            <a:prstGeom prst="rect">
              <a:avLst/>
            </a:prstGeom>
            <a:gradFill>
              <a:gsLst>
                <a:gs pos="87000">
                  <a:schemeClr val="bg1">
                    <a:alpha val="0"/>
                  </a:schemeClr>
                </a:gs>
                <a:gs pos="15000">
                  <a:schemeClr val="bg1">
                    <a:alpha val="0"/>
                  </a:schemeClr>
                </a:gs>
                <a:gs pos="0">
                  <a:schemeClr val="tx1">
                    <a:alpha val="30000"/>
                  </a:schemeClr>
                </a:gs>
                <a:gs pos="100000">
                  <a:schemeClr val="tx1">
                    <a:alpha val="30000"/>
                  </a:schemeClr>
                </a:gs>
              </a:gsLst>
              <a:lin ang="0" scaled="0"/>
            </a:gradFill>
            <a:ln w="317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ko-KR" altLang="en-US" dirty="0">
                <a:solidFill>
                  <a:prstClr val="black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</p:txBody>
        </p:sp>
      </p:grpSp>
      <p:grpSp>
        <p:nvGrpSpPr>
          <p:cNvPr id="54" name="그룹 100"/>
          <p:cNvGrpSpPr/>
          <p:nvPr userDrawn="1"/>
        </p:nvGrpSpPr>
        <p:grpSpPr>
          <a:xfrm>
            <a:off x="3203847" y="1255930"/>
            <a:ext cx="2800576" cy="2434850"/>
            <a:chOff x="254048" y="1772816"/>
            <a:chExt cx="2817969" cy="4700276"/>
          </a:xfrm>
        </p:grpSpPr>
        <p:sp>
          <p:nvSpPr>
            <p:cNvPr id="55" name="직사각형 54"/>
            <p:cNvSpPr/>
            <p:nvPr/>
          </p:nvSpPr>
          <p:spPr>
            <a:xfrm>
              <a:off x="255060" y="2247544"/>
              <a:ext cx="2805898" cy="4225548"/>
            </a:xfrm>
            <a:prstGeom prst="rect">
              <a:avLst/>
            </a:prstGeom>
            <a:solidFill>
              <a:srgbClr val="FDFFFB"/>
            </a:solidFill>
            <a:ln w="6350">
              <a:solidFill>
                <a:srgbClr val="9A8579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</p:txBody>
        </p:sp>
        <p:sp>
          <p:nvSpPr>
            <p:cNvPr id="56" name="직사각형 55"/>
            <p:cNvSpPr/>
            <p:nvPr/>
          </p:nvSpPr>
          <p:spPr>
            <a:xfrm>
              <a:off x="254048" y="1772816"/>
              <a:ext cx="2810916" cy="720080"/>
            </a:xfrm>
            <a:prstGeom prst="rect">
              <a:avLst/>
            </a:prstGeom>
            <a:solidFill>
              <a:srgbClr val="9A8579"/>
            </a:solidFill>
            <a:ln w="317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ko-KR" altLang="en-US" dirty="0">
                <a:solidFill>
                  <a:prstClr val="black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</p:txBody>
        </p:sp>
        <p:sp>
          <p:nvSpPr>
            <p:cNvPr id="57" name="직사각형 56"/>
            <p:cNvSpPr/>
            <p:nvPr/>
          </p:nvSpPr>
          <p:spPr>
            <a:xfrm>
              <a:off x="254048" y="1772816"/>
              <a:ext cx="2817969" cy="720000"/>
            </a:xfrm>
            <a:prstGeom prst="rect">
              <a:avLst/>
            </a:prstGeom>
            <a:gradFill>
              <a:gsLst>
                <a:gs pos="87000">
                  <a:schemeClr val="bg1">
                    <a:alpha val="0"/>
                  </a:schemeClr>
                </a:gs>
                <a:gs pos="15000">
                  <a:schemeClr val="bg1">
                    <a:alpha val="0"/>
                  </a:schemeClr>
                </a:gs>
                <a:gs pos="0">
                  <a:schemeClr val="tx1">
                    <a:alpha val="30000"/>
                  </a:schemeClr>
                </a:gs>
                <a:gs pos="100000">
                  <a:schemeClr val="tx1">
                    <a:alpha val="30000"/>
                  </a:schemeClr>
                </a:gs>
              </a:gsLst>
              <a:lin ang="0" scaled="0"/>
            </a:gradFill>
            <a:ln w="317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ko-KR" altLang="en-US" dirty="0">
                <a:solidFill>
                  <a:prstClr val="black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</p:txBody>
        </p:sp>
      </p:grpSp>
      <p:grpSp>
        <p:nvGrpSpPr>
          <p:cNvPr id="58" name="그룹 112"/>
          <p:cNvGrpSpPr/>
          <p:nvPr userDrawn="1"/>
        </p:nvGrpSpPr>
        <p:grpSpPr>
          <a:xfrm>
            <a:off x="6084167" y="1254679"/>
            <a:ext cx="2800576" cy="2434850"/>
            <a:chOff x="254048" y="1772816"/>
            <a:chExt cx="2817969" cy="4700276"/>
          </a:xfrm>
        </p:grpSpPr>
        <p:sp>
          <p:nvSpPr>
            <p:cNvPr id="59" name="직사각형 58"/>
            <p:cNvSpPr/>
            <p:nvPr/>
          </p:nvSpPr>
          <p:spPr>
            <a:xfrm>
              <a:off x="255060" y="2247544"/>
              <a:ext cx="2805898" cy="4225548"/>
            </a:xfrm>
            <a:prstGeom prst="rect">
              <a:avLst/>
            </a:prstGeom>
            <a:solidFill>
              <a:srgbClr val="FDFFFB"/>
            </a:solidFill>
            <a:ln w="6350">
              <a:solidFill>
                <a:srgbClr val="9A8579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</p:txBody>
        </p:sp>
        <p:sp>
          <p:nvSpPr>
            <p:cNvPr id="60" name="직사각형 59"/>
            <p:cNvSpPr/>
            <p:nvPr/>
          </p:nvSpPr>
          <p:spPr>
            <a:xfrm>
              <a:off x="254048" y="1772816"/>
              <a:ext cx="2810916" cy="720080"/>
            </a:xfrm>
            <a:prstGeom prst="rect">
              <a:avLst/>
            </a:prstGeom>
            <a:solidFill>
              <a:srgbClr val="545E5D"/>
            </a:solidFill>
            <a:ln w="317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ko-KR" altLang="en-US" dirty="0">
                <a:solidFill>
                  <a:prstClr val="black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</p:txBody>
        </p:sp>
        <p:sp>
          <p:nvSpPr>
            <p:cNvPr id="61" name="직사각형 60"/>
            <p:cNvSpPr/>
            <p:nvPr/>
          </p:nvSpPr>
          <p:spPr>
            <a:xfrm>
              <a:off x="254048" y="1772816"/>
              <a:ext cx="2817969" cy="720000"/>
            </a:xfrm>
            <a:prstGeom prst="rect">
              <a:avLst/>
            </a:prstGeom>
            <a:gradFill>
              <a:gsLst>
                <a:gs pos="87000">
                  <a:schemeClr val="bg1">
                    <a:alpha val="0"/>
                  </a:schemeClr>
                </a:gs>
                <a:gs pos="15000">
                  <a:schemeClr val="bg1">
                    <a:alpha val="0"/>
                  </a:schemeClr>
                </a:gs>
                <a:gs pos="0">
                  <a:schemeClr val="tx1">
                    <a:alpha val="30000"/>
                  </a:schemeClr>
                </a:gs>
                <a:gs pos="100000">
                  <a:schemeClr val="tx1">
                    <a:alpha val="30000"/>
                  </a:schemeClr>
                </a:gs>
              </a:gsLst>
              <a:lin ang="0" scaled="0"/>
            </a:gradFill>
            <a:ln w="317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ko-KR" altLang="en-US" dirty="0">
                <a:solidFill>
                  <a:prstClr val="black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</p:txBody>
        </p:sp>
      </p:grpSp>
      <p:grpSp>
        <p:nvGrpSpPr>
          <p:cNvPr id="62" name="그룹 80"/>
          <p:cNvGrpSpPr/>
          <p:nvPr userDrawn="1"/>
        </p:nvGrpSpPr>
        <p:grpSpPr>
          <a:xfrm>
            <a:off x="284711" y="3723202"/>
            <a:ext cx="2800576" cy="2434850"/>
            <a:chOff x="254048" y="1772816"/>
            <a:chExt cx="2817969" cy="4700276"/>
          </a:xfrm>
        </p:grpSpPr>
        <p:sp>
          <p:nvSpPr>
            <p:cNvPr id="63" name="직사각형 62"/>
            <p:cNvSpPr/>
            <p:nvPr/>
          </p:nvSpPr>
          <p:spPr>
            <a:xfrm>
              <a:off x="255060" y="2247544"/>
              <a:ext cx="2805898" cy="4225548"/>
            </a:xfrm>
            <a:prstGeom prst="rect">
              <a:avLst/>
            </a:prstGeom>
            <a:solidFill>
              <a:srgbClr val="FDFFFB"/>
            </a:solidFill>
            <a:ln w="6350">
              <a:solidFill>
                <a:srgbClr val="F2843A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</p:txBody>
        </p:sp>
        <p:sp>
          <p:nvSpPr>
            <p:cNvPr id="64" name="직사각형 63"/>
            <p:cNvSpPr/>
            <p:nvPr/>
          </p:nvSpPr>
          <p:spPr>
            <a:xfrm>
              <a:off x="254048" y="1772816"/>
              <a:ext cx="2810916" cy="720080"/>
            </a:xfrm>
            <a:prstGeom prst="rect">
              <a:avLst/>
            </a:prstGeom>
            <a:solidFill>
              <a:srgbClr val="F2843A"/>
            </a:solidFill>
            <a:ln w="317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ko-KR" altLang="en-US" dirty="0">
                <a:solidFill>
                  <a:prstClr val="black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</p:txBody>
        </p:sp>
        <p:sp>
          <p:nvSpPr>
            <p:cNvPr id="65" name="직사각형 64"/>
            <p:cNvSpPr/>
            <p:nvPr/>
          </p:nvSpPr>
          <p:spPr>
            <a:xfrm>
              <a:off x="254048" y="1772816"/>
              <a:ext cx="2817969" cy="720000"/>
            </a:xfrm>
            <a:prstGeom prst="rect">
              <a:avLst/>
            </a:prstGeom>
            <a:gradFill>
              <a:gsLst>
                <a:gs pos="87000">
                  <a:schemeClr val="bg1">
                    <a:alpha val="0"/>
                  </a:schemeClr>
                </a:gs>
                <a:gs pos="15000">
                  <a:schemeClr val="bg1">
                    <a:alpha val="0"/>
                  </a:schemeClr>
                </a:gs>
                <a:gs pos="0">
                  <a:schemeClr val="tx1">
                    <a:alpha val="30000"/>
                  </a:schemeClr>
                </a:gs>
                <a:gs pos="100000">
                  <a:schemeClr val="tx1">
                    <a:alpha val="30000"/>
                  </a:schemeClr>
                </a:gs>
              </a:gsLst>
              <a:lin ang="0" scaled="0"/>
            </a:gradFill>
            <a:ln w="317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ko-KR" altLang="en-US" dirty="0">
                <a:solidFill>
                  <a:prstClr val="black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</p:txBody>
        </p:sp>
      </p:grpSp>
      <p:grpSp>
        <p:nvGrpSpPr>
          <p:cNvPr id="66" name="그룹 100"/>
          <p:cNvGrpSpPr/>
          <p:nvPr userDrawn="1"/>
        </p:nvGrpSpPr>
        <p:grpSpPr>
          <a:xfrm>
            <a:off x="3211584" y="3724454"/>
            <a:ext cx="2800576" cy="2434850"/>
            <a:chOff x="254048" y="1772816"/>
            <a:chExt cx="2817969" cy="4700276"/>
          </a:xfrm>
        </p:grpSpPr>
        <p:sp>
          <p:nvSpPr>
            <p:cNvPr id="67" name="직사각형 66"/>
            <p:cNvSpPr/>
            <p:nvPr/>
          </p:nvSpPr>
          <p:spPr>
            <a:xfrm>
              <a:off x="255060" y="2247544"/>
              <a:ext cx="2805898" cy="4225548"/>
            </a:xfrm>
            <a:prstGeom prst="rect">
              <a:avLst/>
            </a:prstGeom>
            <a:solidFill>
              <a:srgbClr val="FDFFFB"/>
            </a:solidFill>
            <a:ln w="6350">
              <a:solidFill>
                <a:srgbClr val="9A8579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</p:txBody>
        </p:sp>
        <p:sp>
          <p:nvSpPr>
            <p:cNvPr id="68" name="직사각형 67"/>
            <p:cNvSpPr/>
            <p:nvPr/>
          </p:nvSpPr>
          <p:spPr>
            <a:xfrm>
              <a:off x="254048" y="1772816"/>
              <a:ext cx="2810916" cy="720080"/>
            </a:xfrm>
            <a:prstGeom prst="rect">
              <a:avLst/>
            </a:prstGeom>
            <a:solidFill>
              <a:srgbClr val="9A8579"/>
            </a:solidFill>
            <a:ln w="317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ko-KR" altLang="en-US" dirty="0">
                <a:solidFill>
                  <a:prstClr val="black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</p:txBody>
        </p:sp>
        <p:sp>
          <p:nvSpPr>
            <p:cNvPr id="69" name="직사각형 68"/>
            <p:cNvSpPr/>
            <p:nvPr/>
          </p:nvSpPr>
          <p:spPr>
            <a:xfrm>
              <a:off x="254048" y="1772816"/>
              <a:ext cx="2817969" cy="720000"/>
            </a:xfrm>
            <a:prstGeom prst="rect">
              <a:avLst/>
            </a:prstGeom>
            <a:gradFill>
              <a:gsLst>
                <a:gs pos="87000">
                  <a:schemeClr val="bg1">
                    <a:alpha val="0"/>
                  </a:schemeClr>
                </a:gs>
                <a:gs pos="15000">
                  <a:schemeClr val="bg1">
                    <a:alpha val="0"/>
                  </a:schemeClr>
                </a:gs>
                <a:gs pos="0">
                  <a:schemeClr val="tx1">
                    <a:alpha val="30000"/>
                  </a:schemeClr>
                </a:gs>
                <a:gs pos="100000">
                  <a:schemeClr val="tx1">
                    <a:alpha val="30000"/>
                  </a:schemeClr>
                </a:gs>
              </a:gsLst>
              <a:lin ang="0" scaled="0"/>
            </a:gradFill>
            <a:ln w="317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ko-KR" altLang="en-US" dirty="0">
                <a:solidFill>
                  <a:prstClr val="black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</p:txBody>
        </p:sp>
      </p:grpSp>
      <p:grpSp>
        <p:nvGrpSpPr>
          <p:cNvPr id="70" name="그룹 112"/>
          <p:cNvGrpSpPr/>
          <p:nvPr userDrawn="1"/>
        </p:nvGrpSpPr>
        <p:grpSpPr>
          <a:xfrm>
            <a:off x="6091904" y="3723202"/>
            <a:ext cx="2800576" cy="2434850"/>
            <a:chOff x="254048" y="1772816"/>
            <a:chExt cx="2817969" cy="4700276"/>
          </a:xfrm>
        </p:grpSpPr>
        <p:sp>
          <p:nvSpPr>
            <p:cNvPr id="71" name="직사각형 70"/>
            <p:cNvSpPr/>
            <p:nvPr/>
          </p:nvSpPr>
          <p:spPr>
            <a:xfrm>
              <a:off x="255060" y="2247544"/>
              <a:ext cx="2805898" cy="4225548"/>
            </a:xfrm>
            <a:prstGeom prst="rect">
              <a:avLst/>
            </a:prstGeom>
            <a:solidFill>
              <a:srgbClr val="FDFFFB"/>
            </a:solidFill>
            <a:ln w="6350">
              <a:solidFill>
                <a:srgbClr val="9A8579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</p:txBody>
        </p:sp>
        <p:sp>
          <p:nvSpPr>
            <p:cNvPr id="72" name="직사각형 71"/>
            <p:cNvSpPr/>
            <p:nvPr/>
          </p:nvSpPr>
          <p:spPr>
            <a:xfrm>
              <a:off x="254048" y="1772816"/>
              <a:ext cx="2810916" cy="720080"/>
            </a:xfrm>
            <a:prstGeom prst="rect">
              <a:avLst/>
            </a:prstGeom>
            <a:solidFill>
              <a:srgbClr val="545E5D"/>
            </a:solidFill>
            <a:ln w="317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ko-KR" altLang="en-US" dirty="0">
                <a:solidFill>
                  <a:prstClr val="black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</p:txBody>
        </p:sp>
        <p:sp>
          <p:nvSpPr>
            <p:cNvPr id="73" name="직사각형 72"/>
            <p:cNvSpPr/>
            <p:nvPr/>
          </p:nvSpPr>
          <p:spPr>
            <a:xfrm>
              <a:off x="254048" y="1772816"/>
              <a:ext cx="2817969" cy="720000"/>
            </a:xfrm>
            <a:prstGeom prst="rect">
              <a:avLst/>
            </a:prstGeom>
            <a:gradFill>
              <a:gsLst>
                <a:gs pos="87000">
                  <a:schemeClr val="bg1">
                    <a:alpha val="0"/>
                  </a:schemeClr>
                </a:gs>
                <a:gs pos="15000">
                  <a:schemeClr val="bg1">
                    <a:alpha val="0"/>
                  </a:schemeClr>
                </a:gs>
                <a:gs pos="0">
                  <a:schemeClr val="tx1">
                    <a:alpha val="30000"/>
                  </a:schemeClr>
                </a:gs>
                <a:gs pos="100000">
                  <a:schemeClr val="tx1">
                    <a:alpha val="30000"/>
                  </a:schemeClr>
                </a:gs>
              </a:gsLst>
              <a:lin ang="0" scaled="0"/>
            </a:gradFill>
            <a:ln w="317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ko-KR" altLang="en-US" dirty="0">
                <a:solidFill>
                  <a:prstClr val="black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</p:txBody>
        </p:sp>
      </p:grpSp>
      <p:pic>
        <p:nvPicPr>
          <p:cNvPr id="15" name="Picture 2"/>
          <p:cNvPicPr preferRelativeResize="0">
            <a:picLocks noChangeArrowheads="1"/>
          </p:cNvPicPr>
          <p:nvPr userDrawn="1"/>
        </p:nvPicPr>
        <p:blipFill>
          <a:blip r:embed="rId2" cstate="print"/>
          <a:srcRect t="53155" r="-3089" b="33064"/>
          <a:stretch>
            <a:fillRect/>
          </a:stretch>
        </p:blipFill>
        <p:spPr bwMode="auto">
          <a:xfrm>
            <a:off x="378284" y="865590"/>
            <a:ext cx="90000" cy="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제목 1"/>
          <p:cNvSpPr txBox="1">
            <a:spLocks/>
          </p:cNvSpPr>
          <p:nvPr userDrawn="1"/>
        </p:nvSpPr>
        <p:spPr>
          <a:xfrm>
            <a:off x="462845" y="1337526"/>
            <a:ext cx="3821121" cy="432346"/>
          </a:xfrm>
          <a:prstGeom prst="rect">
            <a:avLst/>
          </a:prstGeom>
        </p:spPr>
        <p:txBody>
          <a:bodyPr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900" b="0" i="0" u="none" strike="noStrike" kern="0" cap="none" spc="0" normalizeH="0" baseline="0" noProof="0" dirty="0">
              <a:ln>
                <a:noFill/>
              </a:ln>
              <a:gradFill>
                <a:gsLst>
                  <a:gs pos="100000">
                    <a:prstClr val="white"/>
                  </a:gs>
                  <a:gs pos="100000">
                    <a:srgbClr val="0070C0"/>
                  </a:gs>
                </a:gsLst>
                <a:lin ang="5400000" scaled="0"/>
              </a:gradFill>
              <a:effectLst/>
              <a:uLnTx/>
              <a:uFillTx/>
              <a:latin typeface="나눔고딕 ExtraBold" panose="020D0904000000000000" pitchFamily="50" charset="-127"/>
              <a:ea typeface="나눔고딕 ExtraBold" panose="020D0904000000000000" pitchFamily="50" charset="-127"/>
              <a:cs typeface="Arial" pitchFamily="34" charset="0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319370" y="172534"/>
            <a:ext cx="3316526" cy="520162"/>
          </a:xfrm>
        </p:spPr>
        <p:txBody>
          <a:bodyPr anchor="b">
            <a:normAutofit/>
          </a:bodyPr>
          <a:lstStyle>
            <a:lvl1pPr algn="l">
              <a:defRPr lang="ko-KR" altLang="en-US" sz="2400" kern="120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459452" y="764704"/>
            <a:ext cx="3180235" cy="403026"/>
          </a:xfrm>
        </p:spPr>
        <p:txBody>
          <a:bodyPr>
            <a:normAutofit/>
          </a:bodyPr>
          <a:lstStyle>
            <a:lvl1pPr marL="0" indent="0" algn="l">
              <a:buNone/>
              <a:defRPr lang="ko-KR" altLang="en-US" sz="2200" b="1" kern="1200" spc="-150" dirty="0" smtClean="0">
                <a:gradFill>
                  <a:gsLst>
                    <a:gs pos="100000">
                      <a:srgbClr val="545E5D"/>
                    </a:gs>
                    <a:gs pos="100000">
                      <a:srgbClr val="FFFFFF">
                        <a:lumMod val="85000"/>
                        <a:alpha val="0"/>
                      </a:srgbClr>
                    </a:gs>
                  </a:gsLst>
                  <a:lin ang="10800000" scaled="0"/>
                </a:gra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dirty="0" smtClean="0"/>
              <a:t>마스터 부제목 스타일 편집</a:t>
            </a:r>
            <a:endParaRPr lang="ko-KR" altLang="en-US" dirty="0"/>
          </a:p>
        </p:txBody>
      </p:sp>
      <p:sp>
        <p:nvSpPr>
          <p:cNvPr id="18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1904" y="1265649"/>
            <a:ext cx="2789586" cy="362006"/>
          </a:xfrm>
        </p:spPr>
        <p:txBody>
          <a:bodyPr>
            <a:normAutofit/>
          </a:bodyPr>
          <a:lstStyle>
            <a:lvl1pPr marL="0" indent="0" algn="ctr">
              <a:buNone/>
              <a:defRPr lang="ko-KR" altLang="en-US" sz="1900" b="1" kern="0" spc="-150" dirty="0" smtClean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Arial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dirty="0" smtClean="0"/>
              <a:t>마스터 텍스트</a:t>
            </a:r>
          </a:p>
        </p:txBody>
      </p:sp>
      <p:sp>
        <p:nvSpPr>
          <p:cNvPr id="20" name="텍스트 개체 틀 3"/>
          <p:cNvSpPr>
            <a:spLocks noGrp="1"/>
          </p:cNvSpPr>
          <p:nvPr>
            <p:ph type="body" sz="half" idx="11"/>
          </p:nvPr>
        </p:nvSpPr>
        <p:spPr>
          <a:xfrm>
            <a:off x="6096140" y="3415118"/>
            <a:ext cx="2777613" cy="273612"/>
          </a:xfrm>
        </p:spPr>
        <p:txBody>
          <a:bodyPr>
            <a:normAutofit/>
          </a:bodyPr>
          <a:lstStyle>
            <a:lvl1pPr marL="0" indent="0" algn="ctr">
              <a:buNone/>
              <a:defRPr lang="ko-KR" altLang="en-US" sz="1400" kern="0" dirty="0" smtClean="0">
                <a:solidFill>
                  <a:srgbClr val="9B857A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</p:txBody>
      </p:sp>
      <p:sp>
        <p:nvSpPr>
          <p:cNvPr id="75" name="텍스트 개체 틀 3"/>
          <p:cNvSpPr>
            <a:spLocks noGrp="1"/>
          </p:cNvSpPr>
          <p:nvPr>
            <p:ph type="body" sz="half" idx="12"/>
          </p:nvPr>
        </p:nvSpPr>
        <p:spPr>
          <a:xfrm>
            <a:off x="3210578" y="1265648"/>
            <a:ext cx="2789586" cy="362006"/>
          </a:xfrm>
        </p:spPr>
        <p:txBody>
          <a:bodyPr>
            <a:normAutofit/>
          </a:bodyPr>
          <a:lstStyle>
            <a:lvl1pPr marL="0" indent="0" algn="ctr">
              <a:buNone/>
              <a:defRPr lang="ko-KR" altLang="en-US" sz="1900" b="1" kern="0" spc="-150" dirty="0" smtClean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Arial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dirty="0" smtClean="0"/>
              <a:t>마스터 텍스트</a:t>
            </a:r>
          </a:p>
        </p:txBody>
      </p:sp>
      <p:sp>
        <p:nvSpPr>
          <p:cNvPr id="76" name="텍스트 개체 틀 3"/>
          <p:cNvSpPr>
            <a:spLocks noGrp="1"/>
          </p:cNvSpPr>
          <p:nvPr>
            <p:ph type="body" sz="half" idx="13"/>
          </p:nvPr>
        </p:nvSpPr>
        <p:spPr>
          <a:xfrm>
            <a:off x="3214814" y="3415117"/>
            <a:ext cx="2777613" cy="273612"/>
          </a:xfrm>
        </p:spPr>
        <p:txBody>
          <a:bodyPr>
            <a:normAutofit/>
          </a:bodyPr>
          <a:lstStyle>
            <a:lvl1pPr marL="0" indent="0" algn="ctr">
              <a:buNone/>
              <a:defRPr lang="ko-KR" altLang="en-US" sz="1400" kern="0" dirty="0" smtClean="0">
                <a:solidFill>
                  <a:srgbClr val="9B857A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</p:txBody>
      </p:sp>
      <p:sp>
        <p:nvSpPr>
          <p:cNvPr id="77" name="텍스트 개체 틀 3"/>
          <p:cNvSpPr>
            <a:spLocks noGrp="1"/>
          </p:cNvSpPr>
          <p:nvPr>
            <p:ph type="body" sz="half" idx="14"/>
          </p:nvPr>
        </p:nvSpPr>
        <p:spPr>
          <a:xfrm>
            <a:off x="280700" y="1265647"/>
            <a:ext cx="2789586" cy="362006"/>
          </a:xfrm>
        </p:spPr>
        <p:txBody>
          <a:bodyPr>
            <a:normAutofit/>
          </a:bodyPr>
          <a:lstStyle>
            <a:lvl1pPr marL="0" indent="0" algn="ctr">
              <a:buNone/>
              <a:defRPr lang="ko-KR" altLang="en-US" sz="1900" b="1" kern="0" spc="-150" dirty="0" smtClean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Arial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dirty="0" smtClean="0"/>
              <a:t>마스터 텍스트</a:t>
            </a:r>
          </a:p>
        </p:txBody>
      </p:sp>
      <p:sp>
        <p:nvSpPr>
          <p:cNvPr id="78" name="텍스트 개체 틀 3"/>
          <p:cNvSpPr>
            <a:spLocks noGrp="1"/>
          </p:cNvSpPr>
          <p:nvPr>
            <p:ph type="body" sz="half" idx="15"/>
          </p:nvPr>
        </p:nvSpPr>
        <p:spPr>
          <a:xfrm>
            <a:off x="284936" y="3415116"/>
            <a:ext cx="2777613" cy="273612"/>
          </a:xfrm>
        </p:spPr>
        <p:txBody>
          <a:bodyPr>
            <a:normAutofit/>
          </a:bodyPr>
          <a:lstStyle>
            <a:lvl1pPr marL="0" indent="0" algn="ctr">
              <a:buNone/>
              <a:defRPr lang="ko-KR" altLang="en-US" sz="1400" kern="0" dirty="0" smtClean="0">
                <a:solidFill>
                  <a:srgbClr val="9B857A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</p:txBody>
      </p:sp>
      <p:sp>
        <p:nvSpPr>
          <p:cNvPr id="79" name="텍스트 개체 틀 3"/>
          <p:cNvSpPr>
            <a:spLocks noGrp="1"/>
          </p:cNvSpPr>
          <p:nvPr>
            <p:ph type="body" sz="half" idx="16"/>
          </p:nvPr>
        </p:nvSpPr>
        <p:spPr>
          <a:xfrm>
            <a:off x="272963" y="3723202"/>
            <a:ext cx="2789586" cy="362006"/>
          </a:xfrm>
        </p:spPr>
        <p:txBody>
          <a:bodyPr>
            <a:normAutofit/>
          </a:bodyPr>
          <a:lstStyle>
            <a:lvl1pPr marL="0" indent="0" algn="ctr">
              <a:buNone/>
              <a:defRPr lang="ko-KR" altLang="en-US" sz="1900" b="1" kern="0" spc="-150" dirty="0" smtClean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Arial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dirty="0" smtClean="0"/>
              <a:t>마스터 텍스트</a:t>
            </a:r>
          </a:p>
        </p:txBody>
      </p:sp>
      <p:sp>
        <p:nvSpPr>
          <p:cNvPr id="80" name="텍스트 개체 틀 3"/>
          <p:cNvSpPr>
            <a:spLocks noGrp="1"/>
          </p:cNvSpPr>
          <p:nvPr>
            <p:ph type="body" sz="half" idx="17"/>
          </p:nvPr>
        </p:nvSpPr>
        <p:spPr>
          <a:xfrm>
            <a:off x="277199" y="5872671"/>
            <a:ext cx="2777613" cy="273612"/>
          </a:xfrm>
        </p:spPr>
        <p:txBody>
          <a:bodyPr>
            <a:normAutofit/>
          </a:bodyPr>
          <a:lstStyle>
            <a:lvl1pPr marL="0" indent="0" algn="ctr">
              <a:buNone/>
              <a:defRPr lang="ko-KR" altLang="en-US" sz="1400" kern="0" dirty="0" smtClean="0">
                <a:solidFill>
                  <a:srgbClr val="9B857A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</p:txBody>
      </p:sp>
      <p:sp>
        <p:nvSpPr>
          <p:cNvPr id="81" name="텍스트 개체 틀 3"/>
          <p:cNvSpPr>
            <a:spLocks noGrp="1"/>
          </p:cNvSpPr>
          <p:nvPr>
            <p:ph type="body" sz="half" idx="18"/>
          </p:nvPr>
        </p:nvSpPr>
        <p:spPr>
          <a:xfrm>
            <a:off x="3214482" y="3742223"/>
            <a:ext cx="2789586" cy="362006"/>
          </a:xfrm>
        </p:spPr>
        <p:txBody>
          <a:bodyPr>
            <a:normAutofit/>
          </a:bodyPr>
          <a:lstStyle>
            <a:lvl1pPr marL="0" indent="0" algn="ctr">
              <a:buNone/>
              <a:defRPr lang="ko-KR" altLang="en-US" sz="1900" b="1" kern="0" spc="-150" dirty="0" smtClean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Arial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dirty="0" smtClean="0"/>
              <a:t>마스터 텍스트</a:t>
            </a:r>
          </a:p>
        </p:txBody>
      </p:sp>
      <p:sp>
        <p:nvSpPr>
          <p:cNvPr id="82" name="텍스트 개체 틀 3"/>
          <p:cNvSpPr>
            <a:spLocks noGrp="1"/>
          </p:cNvSpPr>
          <p:nvPr>
            <p:ph type="body" sz="half" idx="19"/>
          </p:nvPr>
        </p:nvSpPr>
        <p:spPr>
          <a:xfrm>
            <a:off x="3218718" y="5891692"/>
            <a:ext cx="2777613" cy="273612"/>
          </a:xfrm>
        </p:spPr>
        <p:txBody>
          <a:bodyPr>
            <a:normAutofit/>
          </a:bodyPr>
          <a:lstStyle>
            <a:lvl1pPr marL="0" indent="0" algn="ctr">
              <a:buNone/>
              <a:defRPr lang="ko-KR" altLang="en-US" sz="1400" kern="0" dirty="0" smtClean="0">
                <a:solidFill>
                  <a:srgbClr val="9B857A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</p:txBody>
      </p:sp>
      <p:sp>
        <p:nvSpPr>
          <p:cNvPr id="83" name="텍스트 개체 틀 3"/>
          <p:cNvSpPr>
            <a:spLocks noGrp="1"/>
          </p:cNvSpPr>
          <p:nvPr>
            <p:ph type="body" sz="half" idx="20"/>
          </p:nvPr>
        </p:nvSpPr>
        <p:spPr>
          <a:xfrm>
            <a:off x="6099357" y="3736968"/>
            <a:ext cx="2789586" cy="362006"/>
          </a:xfrm>
        </p:spPr>
        <p:txBody>
          <a:bodyPr>
            <a:normAutofit/>
          </a:bodyPr>
          <a:lstStyle>
            <a:lvl1pPr marL="0" indent="0" algn="ctr">
              <a:buNone/>
              <a:defRPr lang="ko-KR" altLang="en-US" sz="1900" b="1" kern="0" spc="-150" dirty="0" smtClean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Arial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dirty="0" smtClean="0"/>
              <a:t>마스터 텍스트</a:t>
            </a:r>
          </a:p>
        </p:txBody>
      </p:sp>
      <p:sp>
        <p:nvSpPr>
          <p:cNvPr id="84" name="텍스트 개체 틀 3"/>
          <p:cNvSpPr>
            <a:spLocks noGrp="1"/>
          </p:cNvSpPr>
          <p:nvPr>
            <p:ph type="body" sz="half" idx="21"/>
          </p:nvPr>
        </p:nvSpPr>
        <p:spPr>
          <a:xfrm>
            <a:off x="6103593" y="5886437"/>
            <a:ext cx="2777613" cy="273612"/>
          </a:xfrm>
        </p:spPr>
        <p:txBody>
          <a:bodyPr>
            <a:normAutofit/>
          </a:bodyPr>
          <a:lstStyle>
            <a:lvl1pPr marL="0" indent="0" algn="ctr">
              <a:buNone/>
              <a:defRPr lang="ko-KR" altLang="en-US" sz="1400" kern="0" dirty="0" smtClean="0">
                <a:solidFill>
                  <a:srgbClr val="9B857A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4293180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1130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703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직선 연결선 7"/>
          <p:cNvCxnSpPr/>
          <p:nvPr userDrawn="1"/>
        </p:nvCxnSpPr>
        <p:spPr>
          <a:xfrm>
            <a:off x="285520" y="692696"/>
            <a:ext cx="8136000" cy="0"/>
          </a:xfrm>
          <a:prstGeom prst="line">
            <a:avLst/>
          </a:prstGeom>
          <a:ln w="19050">
            <a:solidFill>
              <a:srgbClr val="535E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 userDrawn="1"/>
        </p:nvSpPr>
        <p:spPr>
          <a:xfrm>
            <a:off x="7956376" y="6453336"/>
            <a:ext cx="1080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E9430E0-8DF3-4CE8-BCD1-6869B122CD4B}" type="slidenum">
              <a:rPr lang="ko-KR" altLang="en-US" sz="1600" smtClean="0">
                <a:solidFill>
                  <a:prstClr val="black">
                    <a:lumMod val="50000"/>
                    <a:lumOff val="50000"/>
                  </a:prstClr>
                </a:solidFill>
                <a:latin typeface="나눔고딕 ExtraBold"/>
                <a:ea typeface="나눔고딕 ExtraBold"/>
              </a:rPr>
              <a:pPr algn="r"/>
              <a:t>‹#›</a:t>
            </a:fld>
            <a:endParaRPr lang="ko-KR" altLang="en-US" sz="1600" dirty="0">
              <a:solidFill>
                <a:prstClr val="black">
                  <a:lumMod val="50000"/>
                  <a:lumOff val="50000"/>
                </a:prstClr>
              </a:solidFill>
              <a:latin typeface="나눔고딕 ExtraBold"/>
              <a:ea typeface="나눔고딕 ExtraBold"/>
            </a:endParaRPr>
          </a:p>
        </p:txBody>
      </p:sp>
    </p:spTree>
    <p:extLst>
      <p:ext uri="{BB962C8B-B14F-4D97-AF65-F5344CB8AC3E}">
        <p14:creationId xmlns:p14="http://schemas.microsoft.com/office/powerpoint/2010/main" val="3664858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285520" y="204942"/>
            <a:ext cx="7328187" cy="4877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제목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285520" y="908720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</p:txBody>
      </p:sp>
      <p:cxnSp>
        <p:nvCxnSpPr>
          <p:cNvPr id="7" name="직선 연결선 6"/>
          <p:cNvCxnSpPr/>
          <p:nvPr userDrawn="1"/>
        </p:nvCxnSpPr>
        <p:spPr>
          <a:xfrm>
            <a:off x="285520" y="692696"/>
            <a:ext cx="8462944" cy="0"/>
          </a:xfrm>
          <a:prstGeom prst="line">
            <a:avLst/>
          </a:prstGeom>
          <a:ln w="19050">
            <a:solidFill>
              <a:srgbClr val="535E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 userDrawn="1"/>
        </p:nvSpPr>
        <p:spPr>
          <a:xfrm>
            <a:off x="7956376" y="6453336"/>
            <a:ext cx="1080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E9430E0-8DF3-4CE8-BCD1-6869B122CD4B}" type="slidenum">
              <a:rPr lang="ko-KR" altLang="en-US" sz="1600" smtClean="0">
                <a:solidFill>
                  <a:prstClr val="black">
                    <a:lumMod val="50000"/>
                    <a:lumOff val="50000"/>
                  </a:prstClr>
                </a:solidFill>
                <a:latin typeface="나눔고딕 ExtraBold"/>
                <a:ea typeface="나눔고딕 ExtraBold"/>
              </a:rPr>
              <a:pPr algn="r"/>
              <a:t>‹#›</a:t>
            </a:fld>
            <a:endParaRPr lang="ko-KR" altLang="en-US" sz="1600" dirty="0">
              <a:solidFill>
                <a:prstClr val="black">
                  <a:lumMod val="50000"/>
                  <a:lumOff val="50000"/>
                </a:prstClr>
              </a:solidFill>
              <a:latin typeface="나눔고딕 ExtraBold"/>
              <a:ea typeface="나눔고딕 ExtraBold"/>
            </a:endParaRPr>
          </a:p>
        </p:txBody>
      </p:sp>
      <p:pic>
        <p:nvPicPr>
          <p:cNvPr id="11" name="Picture 82" descr="HIServlet?SLET=AttView&amp;IEOUTER=0&amp;APP=2&amp;ID=0000009p1&amp;SEQ=2&amp;K=00R5MMI01&amp;FILENAME=투명마크"/>
          <p:cNvPicPr>
            <a:picLocks noChangeAspect="1" noChangeArrowheads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7334" y="222534"/>
            <a:ext cx="1143138" cy="47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8373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704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9" r:id="rId9"/>
    <p:sldLayoutId id="2147483711" r:id="rId10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2400" kern="1200">
          <a:solidFill>
            <a:schemeClr val="tx1"/>
          </a:solidFill>
          <a:latin typeface="나눔고딕 ExtraBold" panose="020D0904000000000000" pitchFamily="50" charset="-127"/>
          <a:ea typeface="나눔고딕 ExtraBold" panose="020D0904000000000000" pitchFamily="50" charset="-127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ko-KR" altLang="en-US" sz="2200" b="1" kern="1200" spc="-150" dirty="0" smtClean="0">
          <a:gradFill>
            <a:gsLst>
              <a:gs pos="100000">
                <a:srgbClr val="545E5D"/>
              </a:gs>
              <a:gs pos="100000">
                <a:srgbClr val="FFFFFF">
                  <a:lumMod val="85000"/>
                  <a:alpha val="0"/>
                </a:srgbClr>
              </a:gs>
            </a:gsLst>
            <a:lin ang="10800000" scaled="0"/>
          </a:gradFill>
          <a:latin typeface="나눔고딕" pitchFamily="50" charset="-127"/>
          <a:ea typeface="나눔고딕" pitchFamily="50" charset="-127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ko-KR" altLang="en-US" sz="2000" kern="0" dirty="0" smtClean="0">
          <a:gradFill>
            <a:gsLst>
              <a:gs pos="100000">
                <a:prstClr val="white"/>
              </a:gs>
              <a:gs pos="100000">
                <a:srgbClr val="0070C0"/>
              </a:gs>
            </a:gsLst>
            <a:lin ang="5400000" scaled="0"/>
          </a:gradFill>
          <a:latin typeface="나눔고딕 ExtraBold" panose="020D0904000000000000" pitchFamily="50" charset="-127"/>
          <a:ea typeface="나눔고딕 ExtraBold" panose="020D0904000000000000" pitchFamily="50" charset="-127"/>
          <a:cs typeface="Arial" pitchFamily="34" charset="0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ko-KR" altLang="en-US" sz="1500" kern="100" dirty="0" smtClean="0">
          <a:solidFill>
            <a:srgbClr val="545E5D"/>
          </a:solidFill>
          <a:latin typeface="나눔고딕 ExtraBold" panose="020D0904000000000000" pitchFamily="50" charset="-127"/>
          <a:ea typeface="나눔고딕 ExtraBold" panose="020D0904000000000000" pitchFamily="50" charset="-127"/>
          <a:cs typeface="Arial" panose="020B0604020202020204" pitchFamily="34" charset="0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ko-KR" altLang="en-US" sz="1400" kern="0" dirty="0" smtClean="0">
          <a:solidFill>
            <a:srgbClr val="9B857A"/>
          </a:solidFill>
          <a:latin typeface="나눔고딕 ExtraBold" panose="020D0904000000000000" pitchFamily="50" charset="-127"/>
          <a:ea typeface="나눔고딕 ExtraBold" panose="020D0904000000000000" pitchFamily="50" charset="-127"/>
          <a:cs typeface="+mn-cs"/>
        </a:defRPr>
      </a:lvl4pPr>
      <a:lvl5pPr marL="1828800" indent="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3" cstate="print">
            <a:lum bright="55000"/>
          </a:blip>
          <a:srcRect/>
          <a:stretch>
            <a:fillRect/>
          </a:stretch>
        </p:blipFill>
        <p:spPr bwMode="auto">
          <a:xfrm>
            <a:off x="251520" y="3968452"/>
            <a:ext cx="8562975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직선 연결선 7"/>
          <p:cNvCxnSpPr/>
          <p:nvPr userDrawn="1"/>
        </p:nvCxnSpPr>
        <p:spPr>
          <a:xfrm>
            <a:off x="323528" y="6381328"/>
            <a:ext cx="8424936" cy="0"/>
          </a:xfrm>
          <a:prstGeom prst="line">
            <a:avLst/>
          </a:prstGeom>
          <a:ln w="19050">
            <a:solidFill>
              <a:srgbClr val="535E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1893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6.jpeg"/><Relationship Id="rId7" Type="http://schemas.openxmlformats.org/officeDocument/2006/relationships/image" Target="../media/image8.jpeg"/><Relationship Id="rId12" Type="http://schemas.microsoft.com/office/2007/relationships/hdphoto" Target="../media/hdphoto5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jpe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emf"/><Relationship Id="rId5" Type="http://schemas.openxmlformats.org/officeDocument/2006/relationships/image" Target="../media/image15.png"/><Relationship Id="rId4" Type="http://schemas.openxmlformats.org/officeDocument/2006/relationships/image" Target="../media/image1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gif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모서리가 둥근 직사각형 297"/>
          <p:cNvSpPr>
            <a:spLocks noChangeArrowheads="1"/>
          </p:cNvSpPr>
          <p:nvPr/>
        </p:nvSpPr>
        <p:spPr bwMode="auto">
          <a:xfrm>
            <a:off x="3" y="0"/>
            <a:ext cx="2499959" cy="1395985"/>
          </a:xfrm>
          <a:prstGeom prst="roundRect">
            <a:avLst>
              <a:gd name="adj" fmla="val 0"/>
            </a:avLst>
          </a:prstGeom>
          <a:solidFill>
            <a:schemeClr val="tx1">
              <a:lumMod val="65000"/>
              <a:lumOff val="35000"/>
            </a:schemeClr>
          </a:solidFill>
          <a:ln w="12700" algn="ctr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 kumimoji="0" lang="ko-KR" altLang="ko-KR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모서리가 둥근 직사각형 297"/>
          <p:cNvSpPr>
            <a:spLocks noChangeArrowheads="1"/>
          </p:cNvSpPr>
          <p:nvPr/>
        </p:nvSpPr>
        <p:spPr bwMode="auto">
          <a:xfrm>
            <a:off x="1" y="1843789"/>
            <a:ext cx="9143996" cy="2161275"/>
          </a:xfrm>
          <a:prstGeom prst="roundRect">
            <a:avLst>
              <a:gd name="adj" fmla="val 0"/>
            </a:avLst>
          </a:prstGeom>
          <a:gradFill rotWithShape="1">
            <a:gsLst>
              <a:gs pos="0">
                <a:srgbClr val="DDDDDD"/>
              </a:gs>
              <a:gs pos="100000">
                <a:srgbClr val="DDDDDD">
                  <a:gamma/>
                  <a:tint val="15686"/>
                  <a:invGamma/>
                </a:srgbClr>
              </a:gs>
            </a:gsLst>
            <a:lin ang="5400000" scaled="1"/>
          </a:gradFill>
          <a:ln w="12700" algn="ctr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 kumimoji="0" lang="ko-KR" altLang="ko-KR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Line 30"/>
          <p:cNvSpPr>
            <a:spLocks noChangeShapeType="1"/>
          </p:cNvSpPr>
          <p:nvPr/>
        </p:nvSpPr>
        <p:spPr bwMode="auto">
          <a:xfrm flipV="1">
            <a:off x="3" y="4005064"/>
            <a:ext cx="9143996" cy="0"/>
          </a:xfrm>
          <a:prstGeom prst="line">
            <a:avLst/>
          </a:prstGeom>
          <a:ln w="12700">
            <a:solidFill>
              <a:srgbClr val="7F7F7F"/>
            </a:solidFill>
            <a:headEnd/>
            <a:tailEnd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 sz="180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Line 30"/>
          <p:cNvSpPr>
            <a:spLocks noChangeShapeType="1"/>
          </p:cNvSpPr>
          <p:nvPr/>
        </p:nvSpPr>
        <p:spPr bwMode="auto">
          <a:xfrm flipV="1">
            <a:off x="3" y="1841902"/>
            <a:ext cx="9143996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headEnd/>
            <a:tailEnd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 sz="180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Line 30"/>
          <p:cNvSpPr>
            <a:spLocks noChangeShapeType="1"/>
          </p:cNvSpPr>
          <p:nvPr/>
        </p:nvSpPr>
        <p:spPr bwMode="auto">
          <a:xfrm flipV="1">
            <a:off x="0" y="1395986"/>
            <a:ext cx="9143996" cy="0"/>
          </a:xfrm>
          <a:prstGeom prst="line">
            <a:avLst/>
          </a:prstGeom>
          <a:ln w="12700">
            <a:solidFill>
              <a:srgbClr val="7F7F7F"/>
            </a:solidFill>
            <a:headEnd/>
            <a:tailEnd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 sz="180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17522" y="2389043"/>
            <a:ext cx="6374958" cy="1066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800"/>
              </a:lnSpc>
            </a:pPr>
            <a:r>
              <a:rPr lang="en-US" altLang="ko-KR" sz="28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나눔고딕 ExtraBold" pitchFamily="50" charset="-127"/>
                <a:cs typeface="Arial" panose="020B0604020202020204" pitchFamily="34" charset="0"/>
              </a:rPr>
              <a:t>Research</a:t>
            </a:r>
            <a:r>
              <a:rPr lang="ko-KR" altLang="en-US" sz="28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나눔고딕 ExtraBold" pitchFamily="50" charset="-127"/>
                <a:cs typeface="Arial" panose="020B0604020202020204" pitchFamily="34" charset="0"/>
              </a:rPr>
              <a:t> </a:t>
            </a:r>
            <a:r>
              <a:rPr lang="en-US" altLang="ko-KR" sz="28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나눔고딕 ExtraBold" pitchFamily="50" charset="-127"/>
                <a:cs typeface="Arial" panose="020B0604020202020204" pitchFamily="34" charset="0"/>
              </a:rPr>
              <a:t>on Quantum Metrology</a:t>
            </a:r>
          </a:p>
          <a:p>
            <a:pPr algn="ctr">
              <a:lnSpc>
                <a:spcPts val="3800"/>
              </a:lnSpc>
            </a:pPr>
            <a:r>
              <a:rPr lang="en-US" altLang="ko-KR" sz="28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나눔고딕 ExtraBold" pitchFamily="50" charset="-127"/>
                <a:cs typeface="Arial" panose="020B0604020202020204" pitchFamily="34" charset="0"/>
              </a:rPr>
              <a:t>a</a:t>
            </a:r>
            <a:r>
              <a:rPr lang="en-US" altLang="ko-KR" sz="28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나눔고딕 ExtraBold" pitchFamily="50" charset="-127"/>
                <a:cs typeface="Arial" panose="020B0604020202020204" pitchFamily="34" charset="0"/>
              </a:rPr>
              <a:t>t KRISS</a:t>
            </a:r>
            <a:r>
              <a:rPr lang="ko-KR" altLang="en-US" sz="28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나눔고딕 ExtraBold" pitchFamily="50" charset="-127"/>
                <a:cs typeface="Arial" panose="020B0604020202020204" pitchFamily="34" charset="0"/>
              </a:rPr>
              <a:t> </a:t>
            </a:r>
            <a:endParaRPr lang="en-US" altLang="ko-KR" sz="2800" b="1" dirty="0" smtClean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ea typeface="나눔고딕 ExtraBold" pitchFamily="50" charset="-127"/>
              <a:cs typeface="Arial" panose="020B0604020202020204" pitchFamily="34" charset="0"/>
            </a:endParaRPr>
          </a:p>
        </p:txBody>
      </p:sp>
      <p:pic>
        <p:nvPicPr>
          <p:cNvPr id="13" name="Picture 82" descr="HIServlet?SLET=AttView&amp;IEOUTER=0&amp;APP=2&amp;ID=0000009p1&amp;SEQ=2&amp;K=00R5MMI01&amp;FILENAME=투명마크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9342" y="6251340"/>
            <a:ext cx="1143138" cy="47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그룹 14"/>
          <p:cNvGrpSpPr/>
          <p:nvPr/>
        </p:nvGrpSpPr>
        <p:grpSpPr>
          <a:xfrm>
            <a:off x="805785" y="673628"/>
            <a:ext cx="3869741" cy="5961258"/>
            <a:chOff x="191910" y="865534"/>
            <a:chExt cx="4222666" cy="6608728"/>
          </a:xfrm>
        </p:grpSpPr>
        <p:sp>
          <p:nvSpPr>
            <p:cNvPr id="16" name="Oval 43" descr="1"/>
            <p:cNvSpPr>
              <a:spLocks noChangeArrowheads="1"/>
            </p:cNvSpPr>
            <p:nvPr/>
          </p:nvSpPr>
          <p:spPr bwMode="gray">
            <a:xfrm>
              <a:off x="2192260" y="5359298"/>
              <a:ext cx="2222316" cy="2114964"/>
            </a:xfrm>
            <a:prstGeom prst="ellipse">
              <a:avLst/>
            </a:prstGeom>
            <a:blipFill dpi="0" rotWithShape="1"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aturation sat="80000"/>
                        </a14:imgEffect>
                        <a14:imgEffect>
                          <a14:brightnessContrast bright="2000" contrast="-2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a:blipFill>
            <a:ln w="381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algn="ctr" latinLnBrk="0"/>
              <a:endParaRPr lang="ko-KR" altLang="en-US" sz="1600" b="1">
                <a:latin typeface="Calibri" panose="020F0502020204030204" pitchFamily="34" charset="0"/>
                <a:ea typeface="HY헤드라인M" pitchFamily="18" charset="-127"/>
                <a:cs typeface="Arial" panose="020B0604020202020204" pitchFamily="34" charset="0"/>
              </a:endParaRPr>
            </a:p>
          </p:txBody>
        </p:sp>
        <p:sp>
          <p:nvSpPr>
            <p:cNvPr id="17" name="Oval 45" descr="그림17"/>
            <p:cNvSpPr>
              <a:spLocks noChangeArrowheads="1"/>
            </p:cNvSpPr>
            <p:nvPr/>
          </p:nvSpPr>
          <p:spPr bwMode="gray">
            <a:xfrm>
              <a:off x="1604786" y="865534"/>
              <a:ext cx="871624" cy="891365"/>
            </a:xfrm>
            <a:prstGeom prst="ellipse">
              <a:avLst/>
            </a:prstGeom>
            <a:blipFill dpi="0"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75000"/>
                        </a14:imgEffect>
                        <a14:imgEffect>
                          <a14:brightnessContrast contrast="35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a:blipFill>
            <a:ln w="381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algn="ctr" latinLnBrk="0"/>
              <a:endParaRPr kumimoji="0" lang="ko-KR" altLang="ko-KR"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Oval 46" descr="그림19"/>
            <p:cNvSpPr>
              <a:spLocks noChangeArrowheads="1"/>
            </p:cNvSpPr>
            <p:nvPr/>
          </p:nvSpPr>
          <p:spPr bwMode="gray">
            <a:xfrm>
              <a:off x="678830" y="1571163"/>
              <a:ext cx="1144422" cy="1126472"/>
            </a:xfrm>
            <a:prstGeom prst="ellipse">
              <a:avLst/>
            </a:prstGeom>
            <a:blipFill dpi="0"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saturation sat="60000"/>
                        </a14:imgEffect>
                        <a14:imgEffect>
                          <a14:brightnessContrast bright="10000" contrast="-10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a:blipFill>
            <a:ln w="381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algn="ctr" latinLnBrk="0"/>
              <a:endParaRPr lang="ko-KR" altLang="en-US" sz="1600" b="1">
                <a:latin typeface="Calibri" panose="020F0502020204030204" pitchFamily="34" charset="0"/>
                <a:ea typeface="HY헤드라인M" pitchFamily="18" charset="-127"/>
                <a:cs typeface="Arial" panose="020B0604020202020204" pitchFamily="34" charset="0"/>
              </a:endParaRPr>
            </a:p>
          </p:txBody>
        </p:sp>
        <p:sp>
          <p:nvSpPr>
            <p:cNvPr id="19" name="Oval 44" descr="259"/>
            <p:cNvSpPr>
              <a:spLocks noChangeArrowheads="1"/>
            </p:cNvSpPr>
            <p:nvPr/>
          </p:nvSpPr>
          <p:spPr bwMode="gray">
            <a:xfrm>
              <a:off x="535150" y="4319581"/>
              <a:ext cx="1847063" cy="1857125"/>
            </a:xfrm>
            <a:prstGeom prst="ellipse">
              <a:avLst/>
            </a:prstGeom>
            <a:blipFill dpi="0" rotWithShape="1">
              <a:blip r:embed="rId9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saturation sat="60000"/>
                        </a14:imgEffect>
                        <a14:imgEffect>
                          <a14:brightnessContrast bright="6000" contrast="35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381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algn="ctr" latinLnBrk="0"/>
              <a:endParaRPr lang="ko-KR" altLang="en-US" sz="1600" b="1">
                <a:latin typeface="Calibri" panose="020F0502020204030204" pitchFamily="34" charset="0"/>
                <a:ea typeface="HY헤드라인M" pitchFamily="18" charset="-127"/>
                <a:cs typeface="Arial" panose="020B0604020202020204" pitchFamily="34" charset="0"/>
              </a:endParaRPr>
            </a:p>
          </p:txBody>
        </p:sp>
        <p:sp>
          <p:nvSpPr>
            <p:cNvPr id="20" name="Oval 46" descr="그림19"/>
            <p:cNvSpPr>
              <a:spLocks noChangeArrowheads="1"/>
            </p:cNvSpPr>
            <p:nvPr/>
          </p:nvSpPr>
          <p:spPr bwMode="gray">
            <a:xfrm>
              <a:off x="191910" y="2767265"/>
              <a:ext cx="1491626" cy="1479330"/>
            </a:xfrm>
            <a:prstGeom prst="ellipse">
              <a:avLst/>
            </a:prstGeom>
            <a:blipFill dpi="0" rotWithShape="1">
              <a:blip r:embed="rId11" cstate="print"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saturation sat="65000"/>
                        </a14:imgEffect>
                        <a14:imgEffect>
                          <a14:brightnessContrast bright="7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a:blipFill>
            <a:ln w="381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algn="ctr" latinLnBrk="0"/>
              <a:endParaRPr lang="ko-KR" altLang="en-US" sz="1600" b="1">
                <a:latin typeface="Calibri" panose="020F0502020204030204" pitchFamily="34" charset="0"/>
                <a:ea typeface="HY헤드라인M" pitchFamily="18" charset="-127"/>
                <a:cs typeface="Arial" panose="020B0604020202020204" pitchFamily="34" charset="0"/>
              </a:endParaRPr>
            </a:p>
          </p:txBody>
        </p:sp>
      </p:grpSp>
      <p:sp>
        <p:nvSpPr>
          <p:cNvPr id="25" name="직사각형 24"/>
          <p:cNvSpPr/>
          <p:nvPr/>
        </p:nvSpPr>
        <p:spPr>
          <a:xfrm>
            <a:off x="65835" y="116632"/>
            <a:ext cx="1725152" cy="3877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latinLnBrk="0">
              <a:lnSpc>
                <a:spcPct val="120000"/>
              </a:lnSpc>
              <a:defRPr/>
            </a:pPr>
            <a:r>
              <a:rPr lang="en-US" altLang="ko-KR" sz="1600" b="1" kern="0" dirty="0" smtClean="0">
                <a:solidFill>
                  <a:prstClr val="white"/>
                </a:solidFill>
                <a:latin typeface="Calibri" panose="020F0502020204030204" pitchFamily="34" charset="0"/>
                <a:ea typeface="나눔고딕" pitchFamily="50" charset="-127"/>
                <a:cs typeface="Arial" panose="020B0604020202020204" pitchFamily="34" charset="0"/>
              </a:rPr>
              <a:t>2017. 10. 19 BIPM</a:t>
            </a:r>
          </a:p>
        </p:txBody>
      </p:sp>
      <p:sp>
        <p:nvSpPr>
          <p:cNvPr id="21" name="Text Box 8"/>
          <p:cNvSpPr txBox="1">
            <a:spLocks noChangeArrowheads="1"/>
          </p:cNvSpPr>
          <p:nvPr/>
        </p:nvSpPr>
        <p:spPr bwMode="auto">
          <a:xfrm>
            <a:off x="4581227" y="4626864"/>
            <a:ext cx="4527277" cy="815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ko-KR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나눔고딕" panose="020D0604000000000000" pitchFamily="50" charset="-127"/>
                <a:cs typeface="Arial" panose="020B0604020202020204" pitchFamily="34" charset="0"/>
              </a:rPr>
              <a:t>Jinhee</a:t>
            </a:r>
            <a:r>
              <a:rPr lang="en-US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나눔고딕" panose="020D0604000000000000" pitchFamily="50" charset="-127"/>
                <a:cs typeface="Arial" panose="020B0604020202020204" pitchFamily="34" charset="0"/>
              </a:rPr>
              <a:t> Kim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나눔고딕" panose="020D0604000000000000" pitchFamily="50" charset="-127"/>
                <a:cs typeface="Arial" panose="020B0604020202020204" pitchFamily="34" charset="0"/>
              </a:rPr>
              <a:t>Quantum Metrology Institute Director</a:t>
            </a:r>
            <a:endParaRPr lang="en-US" altLang="ko-KR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나눔고딕" panose="020D0604000000000000" pitchFamily="50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1177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43274"/>
            <a:ext cx="9147095" cy="3315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3635896" y="476672"/>
            <a:ext cx="45106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>
                <a:latin typeface="Calibri" panose="020F0502020204030204" pitchFamily="34" charset="0"/>
                <a:ea typeface="나눔고딕" panose="020D0604000000000000" pitchFamily="50" charset="-127"/>
                <a:cs typeface="Arial" panose="020B0604020202020204" pitchFamily="34" charset="0"/>
              </a:rPr>
              <a:t>Quantum (Phase) Coherence</a:t>
            </a:r>
            <a:endParaRPr lang="ko-KR" altLang="en-US" sz="2000" b="1" dirty="0">
              <a:solidFill>
                <a:srgbClr val="585F5D"/>
              </a:solidFill>
              <a:latin typeface="Calibri" panose="020F0502020204030204" pitchFamily="34" charset="0"/>
              <a:ea typeface="나눔고딕" panose="020D0604000000000000" pitchFamily="50" charset="-127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615117" y="2067238"/>
            <a:ext cx="47733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>
                <a:latin typeface="Calibri" panose="020F0502020204030204" pitchFamily="34" charset="0"/>
                <a:ea typeface="나눔고딕" panose="020D0604000000000000" pitchFamily="50" charset="-127"/>
                <a:cs typeface="Arial" panose="020B0604020202020204" pitchFamily="34" charset="0"/>
              </a:rPr>
              <a:t>Quantized Particle </a:t>
            </a:r>
            <a:endParaRPr lang="ko-KR" altLang="en-US" sz="2000" b="1" dirty="0">
              <a:solidFill>
                <a:srgbClr val="585F5D"/>
              </a:solidFill>
              <a:latin typeface="Calibri" panose="020F0502020204030204" pitchFamily="34" charset="0"/>
              <a:ea typeface="나눔고딕" panose="020D0604000000000000" pitchFamily="50" charset="-127"/>
              <a:cs typeface="Arial" panose="020B0604020202020204" pitchFamily="34" charset="0"/>
            </a:endParaRPr>
          </a:p>
        </p:txBody>
      </p:sp>
      <p:grpSp>
        <p:nvGrpSpPr>
          <p:cNvPr id="26" name="그룹 25"/>
          <p:cNvGrpSpPr/>
          <p:nvPr/>
        </p:nvGrpSpPr>
        <p:grpSpPr>
          <a:xfrm>
            <a:off x="3563889" y="2177296"/>
            <a:ext cx="4176464" cy="296562"/>
            <a:chOff x="4349577" y="6833287"/>
            <a:chExt cx="4777947" cy="296562"/>
          </a:xfrm>
          <a:solidFill>
            <a:srgbClr val="78827F"/>
          </a:solidFill>
        </p:grpSpPr>
        <p:sp>
          <p:nvSpPr>
            <p:cNvPr id="27" name="직사각형 26"/>
            <p:cNvSpPr/>
            <p:nvPr/>
          </p:nvSpPr>
          <p:spPr>
            <a:xfrm>
              <a:off x="4349577" y="6833287"/>
              <a:ext cx="54000" cy="296562"/>
            </a:xfrm>
            <a:prstGeom prst="rect">
              <a:avLst/>
            </a:prstGeom>
            <a:grpFill/>
            <a:ln>
              <a:solidFill>
                <a:srgbClr val="7882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Calibri" panose="020F0502020204030204" pitchFamily="34" charset="0"/>
                <a:ea typeface="나눔고딕" panose="020D0604000000000000" pitchFamily="50" charset="-127"/>
                <a:cs typeface="Arial" panose="020B0604020202020204" pitchFamily="34" charset="0"/>
              </a:endParaRPr>
            </a:p>
          </p:txBody>
        </p:sp>
        <p:cxnSp>
          <p:nvCxnSpPr>
            <p:cNvPr id="28" name="직선 연결선 27"/>
            <p:cNvCxnSpPr/>
            <p:nvPr/>
          </p:nvCxnSpPr>
          <p:spPr>
            <a:xfrm>
              <a:off x="4360101" y="7125730"/>
              <a:ext cx="4767423" cy="0"/>
            </a:xfrm>
            <a:prstGeom prst="line">
              <a:avLst/>
            </a:prstGeom>
            <a:grpFill/>
            <a:ln>
              <a:solidFill>
                <a:srgbClr val="7882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그룹 28"/>
          <p:cNvGrpSpPr/>
          <p:nvPr/>
        </p:nvGrpSpPr>
        <p:grpSpPr>
          <a:xfrm>
            <a:off x="3563889" y="573970"/>
            <a:ext cx="4176464" cy="296562"/>
            <a:chOff x="4349577" y="6833287"/>
            <a:chExt cx="4777947" cy="296562"/>
          </a:xfrm>
          <a:solidFill>
            <a:srgbClr val="78827F"/>
          </a:solidFill>
        </p:grpSpPr>
        <p:sp>
          <p:nvSpPr>
            <p:cNvPr id="30" name="직사각형 29"/>
            <p:cNvSpPr/>
            <p:nvPr/>
          </p:nvSpPr>
          <p:spPr>
            <a:xfrm>
              <a:off x="4349577" y="6833287"/>
              <a:ext cx="54000" cy="296562"/>
            </a:xfrm>
            <a:prstGeom prst="rect">
              <a:avLst/>
            </a:prstGeom>
            <a:grpFill/>
            <a:ln>
              <a:solidFill>
                <a:srgbClr val="7882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Calibri" panose="020F0502020204030204" pitchFamily="34" charset="0"/>
                <a:ea typeface="나눔고딕" panose="020D0604000000000000" pitchFamily="50" charset="-127"/>
                <a:cs typeface="Arial" panose="020B0604020202020204" pitchFamily="34" charset="0"/>
              </a:endParaRPr>
            </a:p>
          </p:txBody>
        </p:sp>
        <p:cxnSp>
          <p:nvCxnSpPr>
            <p:cNvPr id="31" name="직선 연결선 30"/>
            <p:cNvCxnSpPr/>
            <p:nvPr/>
          </p:nvCxnSpPr>
          <p:spPr>
            <a:xfrm>
              <a:off x="4360101" y="7125730"/>
              <a:ext cx="4767423" cy="0"/>
            </a:xfrm>
            <a:prstGeom prst="line">
              <a:avLst/>
            </a:prstGeom>
            <a:grpFill/>
            <a:ln>
              <a:solidFill>
                <a:srgbClr val="7882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직사각형 31"/>
          <p:cNvSpPr/>
          <p:nvPr/>
        </p:nvSpPr>
        <p:spPr>
          <a:xfrm>
            <a:off x="0" y="2414815"/>
            <a:ext cx="2843808" cy="110532"/>
          </a:xfrm>
          <a:prstGeom prst="rect">
            <a:avLst/>
          </a:prstGeom>
          <a:solidFill>
            <a:srgbClr val="78827F"/>
          </a:solidFill>
          <a:ln>
            <a:solidFill>
              <a:srgbClr val="7882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Calibri" panose="020F0502020204030204" pitchFamily="34" charset="0"/>
              <a:ea typeface="나눔고딕" panose="020D0604000000000000" pitchFamily="50" charset="-127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8352" y="1959223"/>
            <a:ext cx="2825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>
                <a:latin typeface="Calibri" panose="020F0502020204030204" pitchFamily="34" charset="0"/>
                <a:ea typeface="나눔고딕" panose="020D0604000000000000" pitchFamily="50" charset="-127"/>
                <a:cs typeface="Arial" panose="020B0604020202020204" pitchFamily="34" charset="0"/>
              </a:rPr>
              <a:t>Quantum Metrology?</a:t>
            </a:r>
            <a:endParaRPr lang="ko-KR" altLang="en-US" sz="2400" b="1" dirty="0">
              <a:latin typeface="Calibri" panose="020F0502020204030204" pitchFamily="34" charset="0"/>
              <a:ea typeface="나눔고딕" panose="020D0604000000000000" pitchFamily="50" charset="-127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35896" y="908720"/>
            <a:ext cx="471308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600" dirty="0" smtClean="0">
                <a:latin typeface="Calibri" panose="020F0502020204030204" pitchFamily="34" charset="0"/>
                <a:ea typeface="나눔고딕" panose="020D0604000000000000" pitchFamily="50" charset="-127"/>
                <a:cs typeface="Arial" panose="020B0604020202020204" pitchFamily="34" charset="0"/>
              </a:rPr>
              <a:t>Josephson Voltage Standards (JVS)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600" dirty="0" smtClean="0">
                <a:latin typeface="Calibri" panose="020F0502020204030204" pitchFamily="34" charset="0"/>
                <a:ea typeface="나눔고딕" panose="020D0604000000000000" pitchFamily="50" charset="-127"/>
                <a:cs typeface="Arial" panose="020B0604020202020204" pitchFamily="34" charset="0"/>
              </a:rPr>
              <a:t>Quantum Hall </a:t>
            </a:r>
            <a:r>
              <a:rPr lang="en-US" altLang="ko-KR" sz="1600" dirty="0">
                <a:latin typeface="Calibri" panose="020F0502020204030204" pitchFamily="34" charset="0"/>
                <a:ea typeface="나눔고딕" panose="020D0604000000000000" pitchFamily="50" charset="-127"/>
                <a:cs typeface="Arial" panose="020B0604020202020204" pitchFamily="34" charset="0"/>
              </a:rPr>
              <a:t>R</a:t>
            </a:r>
            <a:r>
              <a:rPr lang="en-US" altLang="ko-KR" sz="1600" dirty="0" smtClean="0">
                <a:latin typeface="Calibri" panose="020F0502020204030204" pitchFamily="34" charset="0"/>
                <a:ea typeface="나눔고딕" panose="020D0604000000000000" pitchFamily="50" charset="-127"/>
                <a:cs typeface="Arial" panose="020B0604020202020204" pitchFamily="34" charset="0"/>
              </a:rPr>
              <a:t>esistance Standards (QHR)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600" dirty="0" smtClean="0">
                <a:latin typeface="Calibri" panose="020F0502020204030204" pitchFamily="34" charset="0"/>
                <a:ea typeface="나눔고딕" panose="020D0604000000000000" pitchFamily="50" charset="-127"/>
                <a:cs typeface="Arial" panose="020B0604020202020204" pitchFamily="34" charset="0"/>
              </a:rPr>
              <a:t>Superconducting Quantum Interferometer (SQUID)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600" dirty="0" smtClean="0">
                <a:latin typeface="Calibri" panose="020F0502020204030204" pitchFamily="34" charset="0"/>
                <a:ea typeface="나눔고딕" panose="020D0604000000000000" pitchFamily="50" charset="-127"/>
                <a:cs typeface="Arial" panose="020B0604020202020204" pitchFamily="34" charset="0"/>
              </a:rPr>
              <a:t>Qubit, BEC, …</a:t>
            </a:r>
            <a:endParaRPr lang="ko-KR" altLang="en-US" sz="1600" dirty="0">
              <a:latin typeface="Calibri" panose="020F0502020204030204" pitchFamily="34" charset="0"/>
              <a:ea typeface="나눔고딕" panose="020D0604000000000000" pitchFamily="50" charset="-127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635896" y="2501027"/>
            <a:ext cx="33249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600" dirty="0" smtClean="0">
                <a:latin typeface="Calibri" panose="020F0502020204030204" pitchFamily="34" charset="0"/>
                <a:ea typeface="나눔고딕" panose="020D0604000000000000" pitchFamily="50" charset="-127"/>
                <a:cs typeface="Arial" panose="020B0604020202020204" pitchFamily="34" charset="0"/>
              </a:rPr>
              <a:t>Single Electron Transistor (SET)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600" dirty="0" smtClean="0">
                <a:latin typeface="Calibri" panose="020F0502020204030204" pitchFamily="34" charset="0"/>
                <a:ea typeface="나눔고딕" panose="020D0604000000000000" pitchFamily="50" charset="-127"/>
                <a:cs typeface="Arial" panose="020B0604020202020204" pitchFamily="34" charset="0"/>
              </a:rPr>
              <a:t>Single Photon Source/Counter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600" dirty="0" smtClean="0">
                <a:latin typeface="Calibri" panose="020F0502020204030204" pitchFamily="34" charset="0"/>
                <a:ea typeface="나눔고딕" panose="020D0604000000000000" pitchFamily="50" charset="-127"/>
                <a:cs typeface="Arial" panose="020B0604020202020204" pitchFamily="34" charset="0"/>
              </a:rPr>
              <a:t>Single Phonon, Single Molecule, …</a:t>
            </a:r>
            <a:endParaRPr lang="ko-KR" altLang="en-US" sz="1600" dirty="0">
              <a:latin typeface="Calibri" panose="020F0502020204030204" pitchFamily="34" charset="0"/>
              <a:ea typeface="나눔고딕" panose="020D0604000000000000" pitchFamily="50" charset="-127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15116" y="3376737"/>
            <a:ext cx="47733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>
                <a:latin typeface="Calibri" panose="020F0502020204030204" pitchFamily="34" charset="0"/>
                <a:ea typeface="나눔고딕" panose="020D0604000000000000" pitchFamily="50" charset="-127"/>
                <a:cs typeface="Arial" panose="020B0604020202020204" pitchFamily="34" charset="0"/>
              </a:rPr>
              <a:t>Quantized Energy Level </a:t>
            </a:r>
            <a:endParaRPr lang="ko-KR" altLang="en-US" sz="2000" b="1" dirty="0">
              <a:solidFill>
                <a:srgbClr val="585F5D"/>
              </a:solidFill>
              <a:latin typeface="Calibri" panose="020F0502020204030204" pitchFamily="34" charset="0"/>
              <a:ea typeface="나눔고딕" panose="020D0604000000000000" pitchFamily="50" charset="-127"/>
              <a:cs typeface="Arial" panose="020B0604020202020204" pitchFamily="34" charset="0"/>
            </a:endParaRPr>
          </a:p>
        </p:txBody>
      </p:sp>
      <p:grpSp>
        <p:nvGrpSpPr>
          <p:cNvPr id="18" name="그룹 17"/>
          <p:cNvGrpSpPr/>
          <p:nvPr/>
        </p:nvGrpSpPr>
        <p:grpSpPr>
          <a:xfrm>
            <a:off x="3563888" y="3486795"/>
            <a:ext cx="4176464" cy="296562"/>
            <a:chOff x="4349577" y="6833287"/>
            <a:chExt cx="4777947" cy="296562"/>
          </a:xfrm>
          <a:solidFill>
            <a:srgbClr val="78827F"/>
          </a:solidFill>
        </p:grpSpPr>
        <p:sp>
          <p:nvSpPr>
            <p:cNvPr id="19" name="직사각형 18"/>
            <p:cNvSpPr/>
            <p:nvPr/>
          </p:nvSpPr>
          <p:spPr>
            <a:xfrm>
              <a:off x="4349577" y="6833287"/>
              <a:ext cx="54000" cy="296562"/>
            </a:xfrm>
            <a:prstGeom prst="rect">
              <a:avLst/>
            </a:prstGeom>
            <a:grpFill/>
            <a:ln>
              <a:solidFill>
                <a:srgbClr val="7882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Calibri" panose="020F0502020204030204" pitchFamily="34" charset="0"/>
                <a:ea typeface="나눔고딕" panose="020D0604000000000000" pitchFamily="50" charset="-127"/>
                <a:cs typeface="Arial" panose="020B0604020202020204" pitchFamily="34" charset="0"/>
              </a:endParaRPr>
            </a:p>
          </p:txBody>
        </p:sp>
        <p:cxnSp>
          <p:nvCxnSpPr>
            <p:cNvPr id="20" name="직선 연결선 19"/>
            <p:cNvCxnSpPr/>
            <p:nvPr/>
          </p:nvCxnSpPr>
          <p:spPr>
            <a:xfrm>
              <a:off x="4360101" y="7125730"/>
              <a:ext cx="4767423" cy="0"/>
            </a:xfrm>
            <a:prstGeom prst="line">
              <a:avLst/>
            </a:prstGeom>
            <a:grpFill/>
            <a:ln>
              <a:solidFill>
                <a:srgbClr val="7882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1"/>
          <p:cNvSpPr txBox="1"/>
          <p:nvPr/>
        </p:nvSpPr>
        <p:spPr>
          <a:xfrm>
            <a:off x="3635895" y="3810526"/>
            <a:ext cx="15496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600" dirty="0" smtClean="0">
                <a:latin typeface="Calibri" panose="020F0502020204030204" pitchFamily="34" charset="0"/>
                <a:ea typeface="나눔고딕" panose="020D0604000000000000" pitchFamily="50" charset="-127"/>
                <a:cs typeface="Arial" panose="020B0604020202020204" pitchFamily="34" charset="0"/>
              </a:rPr>
              <a:t>Atomic </a:t>
            </a:r>
            <a:r>
              <a:rPr lang="en-US" altLang="ko-KR" sz="1600" dirty="0">
                <a:latin typeface="Calibri" panose="020F0502020204030204" pitchFamily="34" charset="0"/>
                <a:ea typeface="나눔고딕" panose="020D0604000000000000" pitchFamily="50" charset="-127"/>
                <a:cs typeface="Arial" panose="020B0604020202020204" pitchFamily="34" charset="0"/>
              </a:rPr>
              <a:t>C</a:t>
            </a:r>
            <a:r>
              <a:rPr lang="en-US" altLang="ko-KR" sz="1600" dirty="0" smtClean="0">
                <a:latin typeface="Calibri" panose="020F0502020204030204" pitchFamily="34" charset="0"/>
                <a:ea typeface="나눔고딕" panose="020D0604000000000000" pitchFamily="50" charset="-127"/>
                <a:cs typeface="Arial" panose="020B0604020202020204" pitchFamily="34" charset="0"/>
              </a:rPr>
              <a:t>lock</a:t>
            </a:r>
          </a:p>
        </p:txBody>
      </p:sp>
    </p:spTree>
    <p:extLst>
      <p:ext uri="{BB962C8B-B14F-4D97-AF65-F5344CB8AC3E}">
        <p14:creationId xmlns:p14="http://schemas.microsoft.com/office/powerpoint/2010/main" val="4028690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직사각형 97"/>
          <p:cNvSpPr/>
          <p:nvPr/>
        </p:nvSpPr>
        <p:spPr>
          <a:xfrm>
            <a:off x="235402" y="231031"/>
            <a:ext cx="55814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b="1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Calibri" panose="020F0502020204030204" pitchFamily="34" charset="0"/>
                <a:ea typeface="나눔고딕 ExtraBold" panose="020D0904000000000000" pitchFamily="50" charset="-127"/>
              </a:rPr>
              <a:t>SET &amp; Quantum Metrology Triangle (QMT)</a:t>
            </a:r>
          </a:p>
        </p:txBody>
      </p:sp>
      <p:sp>
        <p:nvSpPr>
          <p:cNvPr id="5" name="텍스트 상자 28"/>
          <p:cNvSpPr txBox="1"/>
          <p:nvPr/>
        </p:nvSpPr>
        <p:spPr>
          <a:xfrm>
            <a:off x="4604097" y="5760656"/>
            <a:ext cx="3532908" cy="52322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en-US" altLang="ko-KR" sz="2800" i="1" dirty="0" smtClean="0">
                <a:latin typeface="Calibri" panose="020F0502020204030204" pitchFamily="34" charset="0"/>
                <a:ea typeface="Arial" charset="0"/>
                <a:cs typeface="Arial" charset="0"/>
              </a:rPr>
              <a:t>U / G∙I∙R </a:t>
            </a:r>
            <a:r>
              <a:rPr kumimoji="1" lang="en-US" altLang="ko-KR" sz="2800" dirty="0" smtClean="0">
                <a:latin typeface="Calibri" panose="020F0502020204030204" pitchFamily="34" charset="0"/>
                <a:ea typeface="Arial" charset="0"/>
                <a:cs typeface="Arial" charset="0"/>
              </a:rPr>
              <a:t>= 1</a:t>
            </a:r>
            <a:r>
              <a:rPr kumimoji="1" lang="en-US" altLang="ko-KR" sz="2800" i="1" dirty="0" smtClean="0">
                <a:latin typeface="Calibri" panose="020F0502020204030204" pitchFamily="34" charset="0"/>
                <a:ea typeface="Arial" charset="0"/>
                <a:cs typeface="Arial" charset="0"/>
              </a:rPr>
              <a:t> </a:t>
            </a:r>
            <a:r>
              <a:rPr kumimoji="1" lang="en-US" altLang="ko-KR" sz="2800" dirty="0" smtClean="0">
                <a:latin typeface="Calibri" panose="020F0502020204030204" pitchFamily="34" charset="0"/>
                <a:ea typeface="Arial" charset="0"/>
                <a:cs typeface="Arial" charset="0"/>
              </a:rPr>
              <a:t>+</a:t>
            </a:r>
            <a:r>
              <a:rPr kumimoji="1" lang="en-US" altLang="ko-KR" sz="2800" i="1" dirty="0" smtClean="0">
                <a:latin typeface="Calibri" panose="020F0502020204030204" pitchFamily="34" charset="0"/>
                <a:ea typeface="Arial" charset="0"/>
                <a:cs typeface="Arial" charset="0"/>
              </a:rPr>
              <a:t> </a:t>
            </a:r>
            <a:r>
              <a:rPr kumimoji="1" lang="en-US" altLang="ko-KR" sz="2800" i="1" dirty="0" err="1" smtClean="0">
                <a:latin typeface="Symbol" panose="05050102010706020507" pitchFamily="18" charset="2"/>
                <a:ea typeface="Symbol" charset="2"/>
                <a:cs typeface="Symbol" charset="2"/>
              </a:rPr>
              <a:t>d</a:t>
            </a:r>
            <a:r>
              <a:rPr kumimoji="1" lang="en-US" altLang="ko-KR" sz="2800" baseline="-25000" dirty="0" err="1" smtClean="0">
                <a:latin typeface="Calibri" panose="020F0502020204030204" pitchFamily="34" charset="0"/>
                <a:ea typeface="Arial" charset="0"/>
                <a:cs typeface="Arial" charset="0"/>
              </a:rPr>
              <a:t>QMT</a:t>
            </a:r>
            <a:endParaRPr kumimoji="1" lang="en-US" altLang="ko-KR" sz="2800" baseline="-25000" dirty="0" smtClean="0">
              <a:latin typeface="Calibri" panose="020F0502020204030204" pitchFamily="34" charset="0"/>
              <a:ea typeface="Symbol" charset="2"/>
              <a:cs typeface="Symbol" charset="2"/>
            </a:endParaRPr>
          </a:p>
        </p:txBody>
      </p:sp>
      <p:cxnSp>
        <p:nvCxnSpPr>
          <p:cNvPr id="6" name="직선 연결선 5"/>
          <p:cNvCxnSpPr/>
          <p:nvPr/>
        </p:nvCxnSpPr>
        <p:spPr>
          <a:xfrm flipH="1">
            <a:off x="5124546" y="2212981"/>
            <a:ext cx="951963" cy="1683246"/>
          </a:xfrm>
          <a:prstGeom prst="line">
            <a:avLst/>
          </a:prstGeom>
          <a:ln w="57150">
            <a:solidFill>
              <a:srgbClr val="33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연결선 6"/>
          <p:cNvCxnSpPr/>
          <p:nvPr/>
        </p:nvCxnSpPr>
        <p:spPr>
          <a:xfrm>
            <a:off x="6479214" y="2212981"/>
            <a:ext cx="1000661" cy="1730871"/>
          </a:xfrm>
          <a:prstGeom prst="line">
            <a:avLst/>
          </a:prstGeom>
          <a:ln w="57150">
            <a:solidFill>
              <a:srgbClr val="33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연결선 7"/>
          <p:cNvCxnSpPr/>
          <p:nvPr/>
        </p:nvCxnSpPr>
        <p:spPr>
          <a:xfrm>
            <a:off x="5341490" y="4287824"/>
            <a:ext cx="2080010" cy="0"/>
          </a:xfrm>
          <a:prstGeom prst="line">
            <a:avLst/>
          </a:prstGeom>
          <a:ln w="57150">
            <a:solidFill>
              <a:srgbClr val="33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타원 8"/>
          <p:cNvSpPr>
            <a:spLocks noChangeAspect="1"/>
          </p:cNvSpPr>
          <p:nvPr/>
        </p:nvSpPr>
        <p:spPr>
          <a:xfrm>
            <a:off x="5832199" y="1636917"/>
            <a:ext cx="792000" cy="792000"/>
          </a:xfrm>
          <a:prstGeom prst="ellipse">
            <a:avLst/>
          </a:prstGeom>
          <a:solidFill>
            <a:srgbClr val="0070C0"/>
          </a:solidFill>
          <a:ln>
            <a:noFill/>
          </a:ln>
          <a:scene3d>
            <a:camera prst="orthographicFront"/>
            <a:lightRig rig="threePt" dir="t"/>
          </a:scene3d>
          <a:sp3d>
            <a:bevelT w="1016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2800" dirty="0">
              <a:latin typeface="Calibri" panose="020F0502020204030204" pitchFamily="34" charset="0"/>
            </a:endParaRPr>
          </a:p>
        </p:txBody>
      </p:sp>
      <p:sp>
        <p:nvSpPr>
          <p:cNvPr id="10" name="타원 9"/>
          <p:cNvSpPr>
            <a:spLocks noChangeAspect="1"/>
          </p:cNvSpPr>
          <p:nvPr/>
        </p:nvSpPr>
        <p:spPr>
          <a:xfrm>
            <a:off x="4646163" y="3869253"/>
            <a:ext cx="792000" cy="792000"/>
          </a:xfrm>
          <a:prstGeom prst="ellipse">
            <a:avLst/>
          </a:prstGeom>
          <a:solidFill>
            <a:srgbClr val="0070C0"/>
          </a:solidFill>
          <a:ln>
            <a:noFill/>
          </a:ln>
          <a:scene3d>
            <a:camera prst="orthographicFront"/>
            <a:lightRig rig="threePt" dir="t"/>
          </a:scene3d>
          <a:sp3d>
            <a:bevelT w="1016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2800" dirty="0">
              <a:latin typeface="Calibri" panose="020F0502020204030204" pitchFamily="34" charset="0"/>
            </a:endParaRPr>
          </a:p>
        </p:txBody>
      </p:sp>
      <p:sp>
        <p:nvSpPr>
          <p:cNvPr id="11" name="타원 10"/>
          <p:cNvSpPr>
            <a:spLocks noChangeAspect="1"/>
          </p:cNvSpPr>
          <p:nvPr/>
        </p:nvSpPr>
        <p:spPr>
          <a:xfrm>
            <a:off x="7154910" y="3869253"/>
            <a:ext cx="792000" cy="792000"/>
          </a:xfrm>
          <a:prstGeom prst="ellipse">
            <a:avLst/>
          </a:prstGeom>
          <a:solidFill>
            <a:srgbClr val="0070C0"/>
          </a:solidFill>
          <a:ln>
            <a:noFill/>
          </a:ln>
          <a:scene3d>
            <a:camera prst="orthographicFront"/>
            <a:lightRig rig="threePt" dir="t"/>
          </a:scene3d>
          <a:sp3d>
            <a:bevelT w="1016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2800" dirty="0">
              <a:latin typeface="Calibri" panose="020F0502020204030204" pitchFamily="34" charset="0"/>
            </a:endParaRPr>
          </a:p>
        </p:txBody>
      </p:sp>
      <p:sp>
        <p:nvSpPr>
          <p:cNvPr id="12" name="TextBox 13"/>
          <p:cNvSpPr txBox="1"/>
          <p:nvPr/>
        </p:nvSpPr>
        <p:spPr>
          <a:xfrm>
            <a:off x="6073256" y="1758877"/>
            <a:ext cx="3097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3200" i="1" dirty="0" smtClean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f</a:t>
            </a:r>
            <a:endParaRPr lang="ko-KR" altLang="en-US" sz="3200" i="1" dirty="0">
              <a:solidFill>
                <a:schemeClr val="bg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4"/>
          <p:cNvSpPr txBox="1"/>
          <p:nvPr/>
        </p:nvSpPr>
        <p:spPr>
          <a:xfrm>
            <a:off x="4796603" y="4004470"/>
            <a:ext cx="4475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3200" i="1" dirty="0" smtClean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U</a:t>
            </a:r>
            <a:endParaRPr lang="ko-KR" altLang="en-US" sz="3200" i="1" dirty="0">
              <a:solidFill>
                <a:schemeClr val="bg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5"/>
          <p:cNvSpPr txBox="1"/>
          <p:nvPr/>
        </p:nvSpPr>
        <p:spPr>
          <a:xfrm>
            <a:off x="7370846" y="3941173"/>
            <a:ext cx="2984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3200" i="1" dirty="0" smtClean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I</a:t>
            </a:r>
            <a:endParaRPr lang="ko-KR" altLang="en-US" sz="3200" i="1" dirty="0">
              <a:solidFill>
                <a:schemeClr val="bg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4"/>
          <p:cNvSpPr txBox="1"/>
          <p:nvPr/>
        </p:nvSpPr>
        <p:spPr>
          <a:xfrm>
            <a:off x="4531721" y="2886469"/>
            <a:ext cx="5297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 smtClean="0">
                <a:solidFill>
                  <a:prstClr val="black"/>
                </a:solidFill>
                <a:latin typeface="Calibri" panose="020F0502020204030204" pitchFamily="34" charset="0"/>
                <a:ea typeface="Arial" charset="0"/>
                <a:cs typeface="Arial" charset="0"/>
              </a:rPr>
              <a:t>JVS</a:t>
            </a:r>
            <a:endParaRPr lang="ko-KR" altLang="en-US" sz="1200" b="1" dirty="0">
              <a:solidFill>
                <a:prstClr val="black"/>
              </a:solidFill>
              <a:latin typeface="Calibri" panose="020F0502020204030204" pitchFamily="34" charset="0"/>
              <a:ea typeface="Arial" charset="0"/>
              <a:cs typeface="Arial" charset="0"/>
            </a:endParaRPr>
          </a:p>
        </p:txBody>
      </p:sp>
      <p:pic>
        <p:nvPicPr>
          <p:cNvPr id="16" name="그림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4" r="4736"/>
          <a:stretch/>
        </p:blipFill>
        <p:spPr>
          <a:xfrm>
            <a:off x="5738301" y="3927828"/>
            <a:ext cx="779291" cy="676936"/>
          </a:xfrm>
          <a:prstGeom prst="rect">
            <a:avLst/>
          </a:prstGeom>
        </p:spPr>
      </p:pic>
      <p:sp>
        <p:nvSpPr>
          <p:cNvPr id="17" name="직사각형 16"/>
          <p:cNvSpPr/>
          <p:nvPr/>
        </p:nvSpPr>
        <p:spPr>
          <a:xfrm>
            <a:off x="5697583" y="3456572"/>
            <a:ext cx="846962" cy="4616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 smtClean="0">
                <a:solidFill>
                  <a:prstClr val="black"/>
                </a:solidFill>
                <a:latin typeface="Calibri" panose="020F0502020204030204" pitchFamily="34" charset="0"/>
                <a:ea typeface="Arial" charset="0"/>
                <a:cs typeface="Arial" charset="0"/>
              </a:rPr>
              <a:t>Graphene</a:t>
            </a:r>
          </a:p>
          <a:p>
            <a:pPr algn="ctr"/>
            <a:r>
              <a:rPr lang="en-US" altLang="ko-KR" sz="1200" b="1" dirty="0" smtClean="0">
                <a:solidFill>
                  <a:prstClr val="black"/>
                </a:solidFill>
                <a:latin typeface="Calibri" panose="020F0502020204030204" pitchFamily="34" charset="0"/>
                <a:ea typeface="Arial" charset="0"/>
                <a:cs typeface="Arial" charset="0"/>
              </a:rPr>
              <a:t>QHR-array</a:t>
            </a:r>
            <a:endParaRPr lang="ko-KR" altLang="en-US" sz="1200" b="1" dirty="0">
              <a:solidFill>
                <a:prstClr val="black"/>
              </a:solidFill>
              <a:latin typeface="Calibri" panose="020F0502020204030204" pitchFamily="34" charset="0"/>
              <a:ea typeface="Arial" charset="0"/>
              <a:cs typeface="Arial" charset="0"/>
            </a:endParaRPr>
          </a:p>
        </p:txBody>
      </p:sp>
      <p:sp>
        <p:nvSpPr>
          <p:cNvPr id="18" name="TextBox 4"/>
          <p:cNvSpPr txBox="1"/>
          <p:nvPr/>
        </p:nvSpPr>
        <p:spPr>
          <a:xfrm>
            <a:off x="7520086" y="2755250"/>
            <a:ext cx="15192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 smtClean="0">
                <a:solidFill>
                  <a:prstClr val="black"/>
                </a:solidFill>
                <a:latin typeface="Calibri" panose="020F0502020204030204" pitchFamily="34" charset="0"/>
                <a:ea typeface="Arial" charset="0"/>
                <a:cs typeface="Arial" charset="0"/>
              </a:rPr>
              <a:t>SET-quantum current sources</a:t>
            </a:r>
          </a:p>
          <a:p>
            <a:pPr algn="ctr"/>
            <a:r>
              <a:rPr lang="en-US" altLang="ko-KR" sz="1200" b="1" dirty="0">
                <a:solidFill>
                  <a:prstClr val="black"/>
                </a:solidFill>
                <a:latin typeface="Calibri" panose="020F0502020204030204" pitchFamily="34" charset="0"/>
                <a:ea typeface="Arial" charset="0"/>
                <a:cs typeface="Arial" charset="0"/>
              </a:rPr>
              <a:t>i</a:t>
            </a:r>
            <a:r>
              <a:rPr lang="en-US" altLang="ko-KR" sz="1200" b="1" dirty="0" smtClean="0">
                <a:solidFill>
                  <a:prstClr val="black"/>
                </a:solidFill>
                <a:latin typeface="Calibri" panose="020F0502020204030204" pitchFamily="34" charset="0"/>
                <a:ea typeface="Arial" charset="0"/>
                <a:cs typeface="Arial" charset="0"/>
              </a:rPr>
              <a:t>n parallel</a:t>
            </a:r>
            <a:endParaRPr lang="ko-KR" altLang="en-US" sz="1200" b="1" dirty="0">
              <a:solidFill>
                <a:prstClr val="black"/>
              </a:solidFill>
              <a:latin typeface="Calibri" panose="020F0502020204030204" pitchFamily="34" charset="0"/>
              <a:ea typeface="Arial" charset="0"/>
              <a:cs typeface="Arial" charset="0"/>
            </a:endParaRPr>
          </a:p>
        </p:txBody>
      </p:sp>
      <p:sp>
        <p:nvSpPr>
          <p:cNvPr id="19" name="텍스트 상자 26"/>
          <p:cNvSpPr txBox="1"/>
          <p:nvPr/>
        </p:nvSpPr>
        <p:spPr>
          <a:xfrm>
            <a:off x="8017196" y="4058733"/>
            <a:ext cx="107593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en-US" altLang="ko-KR" i="1" dirty="0" smtClean="0">
                <a:latin typeface="Calibri" panose="020F0502020204030204" pitchFamily="34" charset="0"/>
                <a:ea typeface="Arial" charset="0"/>
                <a:cs typeface="Arial" charset="0"/>
              </a:rPr>
              <a:t>I </a:t>
            </a:r>
            <a:r>
              <a:rPr kumimoji="1" lang="en-US" altLang="ko-KR" dirty="0" smtClean="0">
                <a:latin typeface="Calibri" panose="020F0502020204030204" pitchFamily="34" charset="0"/>
                <a:ea typeface="Arial" charset="0"/>
                <a:cs typeface="Arial" charset="0"/>
              </a:rPr>
              <a:t>=</a:t>
            </a:r>
            <a:r>
              <a:rPr kumimoji="1" lang="en-US" altLang="ko-KR" i="1" dirty="0" smtClean="0">
                <a:latin typeface="Calibri" panose="020F0502020204030204" pitchFamily="34" charset="0"/>
                <a:ea typeface="Arial" charset="0"/>
                <a:cs typeface="Arial" charset="0"/>
              </a:rPr>
              <a:t> </a:t>
            </a:r>
            <a:r>
              <a:rPr kumimoji="1" lang="en-US" altLang="ko-KR" i="1" dirty="0" err="1" smtClean="0">
                <a:latin typeface="Calibri" panose="020F0502020204030204" pitchFamily="34" charset="0"/>
                <a:ea typeface="Arial" charset="0"/>
                <a:cs typeface="Arial" charset="0"/>
              </a:rPr>
              <a:t>Nef</a:t>
            </a:r>
            <a:endParaRPr kumimoji="1" lang="en-US" altLang="ko-KR" i="1" dirty="0" smtClean="0">
              <a:latin typeface="Calibri" panose="020F0502020204030204" pitchFamily="34" charset="0"/>
              <a:ea typeface="Arial" charset="0"/>
              <a:cs typeface="Arial" charset="0"/>
            </a:endParaRPr>
          </a:p>
          <a:p>
            <a:pPr algn="ctr"/>
            <a:r>
              <a:rPr kumimoji="1" lang="en-US" altLang="ko-KR" sz="1200" dirty="0" smtClean="0">
                <a:latin typeface="Calibri" panose="020F0502020204030204" pitchFamily="34" charset="0"/>
                <a:ea typeface="Arial" charset="0"/>
                <a:cs typeface="Arial" charset="0"/>
              </a:rPr>
              <a:t>(</a:t>
            </a:r>
            <a:r>
              <a:rPr kumimoji="1" lang="en-US" altLang="ko-KR" sz="1200" i="1" dirty="0" smtClean="0">
                <a:latin typeface="Calibri" panose="020F0502020204030204" pitchFamily="34" charset="0"/>
                <a:ea typeface="Arial" charset="0"/>
                <a:cs typeface="Arial" charset="0"/>
              </a:rPr>
              <a:t>N</a:t>
            </a:r>
            <a:r>
              <a:rPr kumimoji="1" lang="en-US" altLang="ko-KR" sz="1200" dirty="0" smtClean="0">
                <a:latin typeface="Calibri" panose="020F0502020204030204" pitchFamily="34" charset="0"/>
                <a:ea typeface="Arial" charset="0"/>
                <a:cs typeface="Arial" charset="0"/>
              </a:rPr>
              <a:t> is # of SET) </a:t>
            </a:r>
            <a:endParaRPr kumimoji="1" lang="ko-KR" altLang="en-US" sz="1200" dirty="0">
              <a:latin typeface="Calibri" panose="020F0502020204030204" pitchFamily="34" charset="0"/>
              <a:ea typeface="Arial" charset="0"/>
              <a:cs typeface="Arial" charset="0"/>
            </a:endParaRPr>
          </a:p>
        </p:txBody>
      </p:sp>
      <p:sp>
        <p:nvSpPr>
          <p:cNvPr id="20" name="텍스트 상자 27"/>
          <p:cNvSpPr txBox="1"/>
          <p:nvPr/>
        </p:nvSpPr>
        <p:spPr>
          <a:xfrm>
            <a:off x="3661167" y="4156616"/>
            <a:ext cx="883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en-US" altLang="ko-KR" i="1" dirty="0" smtClean="0">
                <a:latin typeface="Calibri" panose="020F0502020204030204" pitchFamily="34" charset="0"/>
                <a:ea typeface="Arial" charset="0"/>
                <a:cs typeface="Arial" charset="0"/>
              </a:rPr>
              <a:t>U </a:t>
            </a:r>
            <a:r>
              <a:rPr kumimoji="1" lang="en-US" altLang="ko-KR" dirty="0" smtClean="0">
                <a:latin typeface="Calibri" panose="020F0502020204030204" pitchFamily="34" charset="0"/>
                <a:ea typeface="Arial" charset="0"/>
                <a:cs typeface="Arial" charset="0"/>
              </a:rPr>
              <a:t>=</a:t>
            </a:r>
            <a:r>
              <a:rPr kumimoji="1" lang="en-US" altLang="ko-KR" i="1" dirty="0" smtClean="0">
                <a:latin typeface="Calibri" panose="020F0502020204030204" pitchFamily="34" charset="0"/>
                <a:ea typeface="Arial" charset="0"/>
                <a:cs typeface="Arial" charset="0"/>
              </a:rPr>
              <a:t> f/K</a:t>
            </a:r>
            <a:r>
              <a:rPr kumimoji="1" lang="en-US" altLang="ko-KR" i="1" baseline="-25000" dirty="0" smtClean="0">
                <a:latin typeface="Calibri" panose="020F0502020204030204" pitchFamily="34" charset="0"/>
                <a:ea typeface="Arial" charset="0"/>
                <a:cs typeface="Arial" charset="0"/>
              </a:rPr>
              <a:t>J</a:t>
            </a:r>
          </a:p>
        </p:txBody>
      </p:sp>
      <p:sp>
        <p:nvSpPr>
          <p:cNvPr id="21" name="삼각형 29"/>
          <p:cNvSpPr/>
          <p:nvPr/>
        </p:nvSpPr>
        <p:spPr bwMode="ltGray">
          <a:xfrm rot="16200000">
            <a:off x="6532589" y="4079648"/>
            <a:ext cx="585106" cy="443601"/>
          </a:xfrm>
          <a:prstGeom prst="triangle">
            <a:avLst/>
          </a:prstGeom>
          <a:solidFill>
            <a:srgbClr val="FFFFFF"/>
          </a:solidFill>
          <a:ln w="9525" algn="ctr">
            <a:solidFill>
              <a:srgbClr val="002060"/>
            </a:solidFill>
            <a:round/>
            <a:headEnd/>
            <a:tailEnd/>
          </a:ln>
          <a:effectLst/>
          <a:scene3d>
            <a:camera prst="orthographicFront"/>
            <a:lightRig rig="legacyFlat3" dir="r"/>
          </a:scene3d>
          <a:sp3d extrusionH="125400" prstMaterial="legacyMatte">
            <a:extrusionClr>
              <a:schemeClr val="accent2"/>
            </a:extrusionClr>
          </a:sp3d>
        </p:spPr>
        <p:txBody>
          <a:bodyPr wrap="none" rtlCol="0" anchor="ctr">
            <a:flatTx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ko-KR" altLang="en-US" dirty="0" smtClean="0">
              <a:latin typeface="Calibri" panose="020F0502020204030204" pitchFamily="34" charset="0"/>
              <a:ea typeface="나눔고딕" panose="020D0604000000000000" pitchFamily="50" charset="-127"/>
            </a:endParaRPr>
          </a:p>
        </p:txBody>
      </p:sp>
      <p:sp>
        <p:nvSpPr>
          <p:cNvPr id="22" name="TextBox 4"/>
          <p:cNvSpPr txBox="1"/>
          <p:nvPr/>
        </p:nvSpPr>
        <p:spPr>
          <a:xfrm>
            <a:off x="6653951" y="3781734"/>
            <a:ext cx="5436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 smtClean="0">
                <a:solidFill>
                  <a:prstClr val="black"/>
                </a:solidFill>
                <a:latin typeface="Calibri" panose="020F0502020204030204" pitchFamily="34" charset="0"/>
                <a:ea typeface="Arial" charset="0"/>
                <a:cs typeface="Arial" charset="0"/>
              </a:rPr>
              <a:t>CCC</a:t>
            </a:r>
            <a:endParaRPr lang="ko-KR" altLang="en-US" sz="1200" b="1" dirty="0">
              <a:solidFill>
                <a:prstClr val="black"/>
              </a:solidFill>
              <a:latin typeface="Calibri" panose="020F0502020204030204" pitchFamily="34" charset="0"/>
              <a:ea typeface="Arial" charset="0"/>
              <a:cs typeface="Arial" charset="0"/>
            </a:endParaRPr>
          </a:p>
        </p:txBody>
      </p:sp>
      <p:sp>
        <p:nvSpPr>
          <p:cNvPr id="23" name="TextBox 4"/>
          <p:cNvSpPr txBox="1"/>
          <p:nvPr/>
        </p:nvSpPr>
        <p:spPr>
          <a:xfrm>
            <a:off x="6605519" y="4140489"/>
            <a:ext cx="543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b="1" dirty="0" smtClean="0">
                <a:solidFill>
                  <a:prstClr val="black"/>
                </a:solidFill>
                <a:latin typeface="Calibri" panose="020F0502020204030204" pitchFamily="34" charset="0"/>
                <a:ea typeface="Arial" charset="0"/>
                <a:cs typeface="Arial" charset="0"/>
              </a:rPr>
              <a:t>G</a:t>
            </a:r>
            <a:endParaRPr lang="ko-KR" altLang="en-US" b="1" dirty="0">
              <a:solidFill>
                <a:prstClr val="black"/>
              </a:solidFill>
              <a:latin typeface="Calibri" panose="020F0502020204030204" pitchFamily="34" charset="0"/>
              <a:ea typeface="Arial" charset="0"/>
              <a:cs typeface="Arial" charset="0"/>
            </a:endParaRPr>
          </a:p>
        </p:txBody>
      </p:sp>
      <p:sp>
        <p:nvSpPr>
          <p:cNvPr id="24" name="직사각형 23"/>
          <p:cNvSpPr/>
          <p:nvPr/>
        </p:nvSpPr>
        <p:spPr>
          <a:xfrm>
            <a:off x="5908566" y="4004470"/>
            <a:ext cx="461985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en-US" altLang="ko-KR" sz="2800" i="1">
                <a:solidFill>
                  <a:schemeClr val="bg1"/>
                </a:solidFill>
                <a:latin typeface="Calibri" panose="020F0502020204030204" pitchFamily="34" charset="0"/>
                <a:ea typeface="Arial" charset="0"/>
                <a:cs typeface="Arial" charset="0"/>
              </a:rPr>
              <a:t>R </a:t>
            </a:r>
            <a:endParaRPr kumimoji="1" lang="en-US" altLang="ko-KR" sz="2800" i="1" baseline="-25000" dirty="0">
              <a:solidFill>
                <a:schemeClr val="bg1"/>
              </a:solidFill>
              <a:latin typeface="Calibri" panose="020F0502020204030204" pitchFamily="34" charset="0"/>
              <a:ea typeface="Arial" charset="0"/>
              <a:cs typeface="Arial" charset="0"/>
            </a:endParaRPr>
          </a:p>
        </p:txBody>
      </p:sp>
      <p:sp>
        <p:nvSpPr>
          <p:cNvPr id="25" name="텍스트 상자 34"/>
          <p:cNvSpPr txBox="1"/>
          <p:nvPr/>
        </p:nvSpPr>
        <p:spPr>
          <a:xfrm>
            <a:off x="5626598" y="4819218"/>
            <a:ext cx="117051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en-US" altLang="ko-KR" i="1" dirty="0" smtClean="0">
                <a:latin typeface="Calibri" panose="020F0502020204030204" pitchFamily="34" charset="0"/>
                <a:ea typeface="Arial" charset="0"/>
                <a:cs typeface="Arial" charset="0"/>
              </a:rPr>
              <a:t>R </a:t>
            </a:r>
            <a:r>
              <a:rPr kumimoji="1" lang="en-US" altLang="ko-KR" dirty="0" smtClean="0">
                <a:latin typeface="Calibri" panose="020F0502020204030204" pitchFamily="34" charset="0"/>
                <a:ea typeface="Arial" charset="0"/>
                <a:cs typeface="Arial" charset="0"/>
              </a:rPr>
              <a:t>=</a:t>
            </a:r>
            <a:r>
              <a:rPr kumimoji="1" lang="en-US" altLang="ko-KR" i="1" dirty="0" smtClean="0">
                <a:latin typeface="Calibri" panose="020F0502020204030204" pitchFamily="34" charset="0"/>
                <a:ea typeface="Arial" charset="0"/>
                <a:cs typeface="Arial" charset="0"/>
              </a:rPr>
              <a:t> MR</a:t>
            </a:r>
            <a:r>
              <a:rPr kumimoji="1" lang="en-US" altLang="ko-KR" i="1" baseline="-25000" dirty="0" smtClean="0">
                <a:latin typeface="Calibri" panose="020F0502020204030204" pitchFamily="34" charset="0"/>
                <a:ea typeface="Arial" charset="0"/>
                <a:cs typeface="Arial" charset="0"/>
              </a:rPr>
              <a:t>K</a:t>
            </a:r>
          </a:p>
          <a:p>
            <a:pPr algn="ctr"/>
            <a:r>
              <a:rPr kumimoji="1" lang="en-US" altLang="ko-KR" sz="1200" dirty="0" smtClean="0">
                <a:latin typeface="Calibri" panose="020F0502020204030204" pitchFamily="34" charset="0"/>
                <a:ea typeface="Arial" charset="0"/>
                <a:cs typeface="Arial" charset="0"/>
              </a:rPr>
              <a:t>(</a:t>
            </a:r>
            <a:r>
              <a:rPr kumimoji="1" lang="en-US" altLang="ko-KR" sz="1200" i="1" dirty="0" smtClean="0">
                <a:latin typeface="Calibri" panose="020F0502020204030204" pitchFamily="34" charset="0"/>
                <a:ea typeface="Arial" charset="0"/>
                <a:cs typeface="Arial" charset="0"/>
              </a:rPr>
              <a:t>M</a:t>
            </a:r>
            <a:r>
              <a:rPr kumimoji="1" lang="en-US" altLang="ko-KR" sz="1200" dirty="0" smtClean="0">
                <a:latin typeface="Calibri" panose="020F0502020204030204" pitchFamily="34" charset="0"/>
                <a:ea typeface="Arial" charset="0"/>
                <a:cs typeface="Arial" charset="0"/>
              </a:rPr>
              <a:t> is # of QHR) </a:t>
            </a:r>
            <a:endParaRPr kumimoji="1" lang="ko-KR" altLang="en-US" sz="1200" dirty="0">
              <a:latin typeface="Calibri" panose="020F0502020204030204" pitchFamily="34" charset="0"/>
              <a:ea typeface="Arial" charset="0"/>
              <a:cs typeface="Arial" charset="0"/>
            </a:endParaRPr>
          </a:p>
        </p:txBody>
      </p:sp>
      <p:sp>
        <p:nvSpPr>
          <p:cNvPr id="27" name="직사각형 26"/>
          <p:cNvSpPr/>
          <p:nvPr/>
        </p:nvSpPr>
        <p:spPr>
          <a:xfrm>
            <a:off x="3540937" y="3717032"/>
            <a:ext cx="1113851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dirty="0">
                <a:solidFill>
                  <a:srgbClr val="FF0000"/>
                </a:solidFill>
                <a:latin typeface="Calibri" panose="020F0502020204030204" pitchFamily="34" charset="0"/>
                <a:ea typeface="Arial" charset="0"/>
                <a:cs typeface="Arial" charset="0"/>
              </a:rPr>
              <a:t>Josephson </a:t>
            </a:r>
          </a:p>
          <a:p>
            <a:pPr algn="ctr"/>
            <a:r>
              <a:rPr lang="en-US" altLang="ko-KR" sz="1400" dirty="0">
                <a:solidFill>
                  <a:srgbClr val="FF0000"/>
                </a:solidFill>
                <a:latin typeface="Calibri" panose="020F0502020204030204" pitchFamily="34" charset="0"/>
                <a:ea typeface="Arial" charset="0"/>
                <a:cs typeface="Arial" charset="0"/>
              </a:rPr>
              <a:t>effect</a:t>
            </a:r>
            <a:endParaRPr lang="ko-KR" altLang="en-US" sz="1400" dirty="0">
              <a:solidFill>
                <a:srgbClr val="FF0000"/>
              </a:solidFill>
              <a:latin typeface="Calibri" panose="020F0502020204030204" pitchFamily="34" charset="0"/>
              <a:ea typeface="Arial" charset="0"/>
              <a:cs typeface="Arial" charset="0"/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7994653" y="3814667"/>
            <a:ext cx="1113851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dirty="0" smtClean="0">
                <a:solidFill>
                  <a:srgbClr val="FF0000"/>
                </a:solidFill>
                <a:latin typeface="Calibri" panose="020F0502020204030204" pitchFamily="34" charset="0"/>
                <a:ea typeface="Arial" charset="0"/>
                <a:cs typeface="Arial" charset="0"/>
              </a:rPr>
              <a:t>SET effect</a:t>
            </a:r>
            <a:endParaRPr lang="ko-KR" altLang="en-US" sz="1400" dirty="0">
              <a:solidFill>
                <a:srgbClr val="FF0000"/>
              </a:solidFill>
              <a:latin typeface="Calibri" panose="020F0502020204030204" pitchFamily="34" charset="0"/>
              <a:ea typeface="Arial" charset="0"/>
              <a:cs typeface="Arial" charset="0"/>
            </a:endParaRPr>
          </a:p>
        </p:txBody>
      </p:sp>
      <p:sp>
        <p:nvSpPr>
          <p:cNvPr id="29" name="직사각형 28"/>
          <p:cNvSpPr/>
          <p:nvPr/>
        </p:nvSpPr>
        <p:spPr>
          <a:xfrm>
            <a:off x="5025610" y="4633391"/>
            <a:ext cx="2227895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dirty="0" smtClean="0">
                <a:solidFill>
                  <a:srgbClr val="FF0000"/>
                </a:solidFill>
                <a:latin typeface="Calibri" panose="020F0502020204030204" pitchFamily="34" charset="0"/>
                <a:ea typeface="Arial" charset="0"/>
                <a:cs typeface="Arial" charset="0"/>
              </a:rPr>
              <a:t>Quantum Hall effect</a:t>
            </a:r>
            <a:endParaRPr lang="ko-KR" altLang="en-US" sz="1400" dirty="0">
              <a:solidFill>
                <a:srgbClr val="FF0000"/>
              </a:solidFill>
              <a:latin typeface="Calibri" panose="020F0502020204030204" pitchFamily="34" charset="0"/>
              <a:ea typeface="Arial" charset="0"/>
              <a:cs typeface="Arial" charset="0"/>
            </a:endParaRPr>
          </a:p>
        </p:txBody>
      </p:sp>
      <p:pic>
        <p:nvPicPr>
          <p:cNvPr id="30" name="그림 2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71" b="9529"/>
          <a:stretch/>
        </p:blipFill>
        <p:spPr>
          <a:xfrm>
            <a:off x="6568853" y="2743069"/>
            <a:ext cx="1075916" cy="686706"/>
          </a:xfrm>
          <a:prstGeom prst="rect">
            <a:avLst/>
          </a:prstGeom>
        </p:spPr>
      </p:pic>
      <p:pic>
        <p:nvPicPr>
          <p:cNvPr id="31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88924" y="2755250"/>
            <a:ext cx="948710" cy="6796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grpSp>
        <p:nvGrpSpPr>
          <p:cNvPr id="32" name="그룹 31"/>
          <p:cNvGrpSpPr/>
          <p:nvPr/>
        </p:nvGrpSpPr>
        <p:grpSpPr>
          <a:xfrm>
            <a:off x="522662" y="894996"/>
            <a:ext cx="7804961" cy="296562"/>
            <a:chOff x="4349577" y="6833287"/>
            <a:chExt cx="7804961" cy="296562"/>
          </a:xfrm>
          <a:solidFill>
            <a:srgbClr val="78827F"/>
          </a:solidFill>
        </p:grpSpPr>
        <p:sp>
          <p:nvSpPr>
            <p:cNvPr id="33" name="직사각형 32"/>
            <p:cNvSpPr/>
            <p:nvPr/>
          </p:nvSpPr>
          <p:spPr>
            <a:xfrm>
              <a:off x="4349577" y="6833287"/>
              <a:ext cx="54000" cy="296562"/>
            </a:xfrm>
            <a:prstGeom prst="rect">
              <a:avLst/>
            </a:prstGeom>
            <a:grpFill/>
            <a:ln>
              <a:solidFill>
                <a:srgbClr val="7882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>
                <a:latin typeface="Calibri" panose="020F0502020204030204" pitchFamily="34" charset="0"/>
                <a:ea typeface="나눔고딕" panose="020D0604000000000000" pitchFamily="50" charset="-127"/>
              </a:endParaRPr>
            </a:p>
          </p:txBody>
        </p:sp>
        <p:cxnSp>
          <p:nvCxnSpPr>
            <p:cNvPr id="34" name="직선 연결선 33"/>
            <p:cNvCxnSpPr/>
            <p:nvPr/>
          </p:nvCxnSpPr>
          <p:spPr>
            <a:xfrm>
              <a:off x="4360101" y="7125730"/>
              <a:ext cx="7794437" cy="0"/>
            </a:xfrm>
            <a:prstGeom prst="line">
              <a:avLst/>
            </a:prstGeom>
            <a:grpFill/>
            <a:ln>
              <a:solidFill>
                <a:srgbClr val="7882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TextBox 19"/>
          <p:cNvSpPr txBox="1"/>
          <p:nvPr/>
        </p:nvSpPr>
        <p:spPr>
          <a:xfrm>
            <a:off x="593812" y="796642"/>
            <a:ext cx="8352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000" b="1" dirty="0" smtClean="0">
                <a:solidFill>
                  <a:srgbClr val="585F5D"/>
                </a:solidFill>
                <a:latin typeface="Calibri" panose="020F0502020204030204" pitchFamily="34" charset="0"/>
                <a:ea typeface="나눔고딕" panose="020D0604000000000000" pitchFamily="50" charset="-127"/>
              </a:rPr>
              <a:t>Check the consistency of QMT with 10</a:t>
            </a:r>
            <a:r>
              <a:rPr lang="en-US" altLang="ko-KR" sz="2000" b="1" baseline="30000" dirty="0" smtClean="0">
                <a:solidFill>
                  <a:srgbClr val="585F5D"/>
                </a:solidFill>
                <a:latin typeface="Calibri" panose="020F0502020204030204" pitchFamily="34" charset="0"/>
                <a:ea typeface="나눔고딕" panose="020D0604000000000000" pitchFamily="50" charset="-127"/>
              </a:rPr>
              <a:t>-8</a:t>
            </a:r>
            <a:r>
              <a:rPr lang="en-US" altLang="ko-KR" sz="2000" b="1" dirty="0" smtClean="0">
                <a:solidFill>
                  <a:srgbClr val="585F5D"/>
                </a:solidFill>
                <a:latin typeface="Calibri" panose="020F0502020204030204" pitchFamily="34" charset="0"/>
                <a:ea typeface="나눔고딕" panose="020D0604000000000000" pitchFamily="50" charset="-127"/>
              </a:rPr>
              <a:t> uncertainty</a:t>
            </a:r>
            <a:endParaRPr lang="ko-KR" altLang="en-US" sz="2000" b="1" dirty="0">
              <a:solidFill>
                <a:srgbClr val="585F5D"/>
              </a:solidFill>
              <a:latin typeface="Calibri" panose="020F0502020204030204" pitchFamily="34" charset="0"/>
              <a:ea typeface="나눔고딕" panose="020D0604000000000000" pitchFamily="50" charset="-127"/>
            </a:endParaRPr>
          </a:p>
        </p:txBody>
      </p:sp>
      <p:sp>
        <p:nvSpPr>
          <p:cNvPr id="36" name="직사각형 35"/>
          <p:cNvSpPr/>
          <p:nvPr/>
        </p:nvSpPr>
        <p:spPr>
          <a:xfrm>
            <a:off x="1618478" y="3625279"/>
            <a:ext cx="1585370" cy="30777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400" dirty="0">
                <a:solidFill>
                  <a:srgbClr val="002060"/>
                </a:solidFill>
                <a:latin typeface="Calibri" panose="020F0502020204030204" pitchFamily="34" charset="0"/>
                <a:ea typeface="Arial" charset="0"/>
                <a:cs typeface="Arial" charset="0"/>
              </a:rPr>
              <a:t>GaAs/</a:t>
            </a:r>
            <a:r>
              <a:rPr lang="en-US" altLang="ko-KR" sz="1400" dirty="0" err="1">
                <a:solidFill>
                  <a:srgbClr val="002060"/>
                </a:solidFill>
                <a:latin typeface="Calibri" panose="020F0502020204030204" pitchFamily="34" charset="0"/>
                <a:ea typeface="Arial" charset="0"/>
                <a:cs typeface="Arial" charset="0"/>
              </a:rPr>
              <a:t>AlGaAs</a:t>
            </a:r>
            <a:r>
              <a:rPr lang="en-US" altLang="ko-KR" sz="1400" dirty="0">
                <a:solidFill>
                  <a:srgbClr val="002060"/>
                </a:solidFill>
                <a:latin typeface="Calibri" panose="020F0502020204030204" pitchFamily="34" charset="0"/>
                <a:ea typeface="Arial" charset="0"/>
                <a:cs typeface="Arial" charset="0"/>
              </a:rPr>
              <a:t> 2DEG</a:t>
            </a:r>
            <a:endParaRPr lang="ko-KR" altLang="en-US" sz="1400" dirty="0">
              <a:solidFill>
                <a:srgbClr val="002060"/>
              </a:solidFill>
              <a:latin typeface="Calibri" panose="020F0502020204030204" pitchFamily="34" charset="0"/>
              <a:ea typeface="Arial" charset="0"/>
              <a:cs typeface="Arial" charset="0"/>
            </a:endParaRPr>
          </a:p>
        </p:txBody>
      </p:sp>
      <p:pic>
        <p:nvPicPr>
          <p:cNvPr id="37" name="Picture 6" descr="C:\Users\Administrator\Desktop\그림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09" r="3231"/>
          <a:stretch>
            <a:fillRect/>
          </a:stretch>
        </p:blipFill>
        <p:spPr bwMode="auto">
          <a:xfrm>
            <a:off x="522662" y="1518411"/>
            <a:ext cx="2780822" cy="2071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8" name="직선 화살표 연결선 37"/>
          <p:cNvCxnSpPr/>
          <p:nvPr/>
        </p:nvCxnSpPr>
        <p:spPr>
          <a:xfrm flipH="1" flipV="1">
            <a:off x="1916462" y="3219217"/>
            <a:ext cx="531829" cy="393970"/>
          </a:xfrm>
          <a:prstGeom prst="straightConnector1">
            <a:avLst/>
          </a:prstGeom>
          <a:ln w="25400">
            <a:solidFill>
              <a:srgbClr val="FF0000"/>
            </a:solidFill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그룹 38"/>
          <p:cNvGrpSpPr/>
          <p:nvPr/>
        </p:nvGrpSpPr>
        <p:grpSpPr>
          <a:xfrm>
            <a:off x="539552" y="4293096"/>
            <a:ext cx="2582302" cy="1939521"/>
            <a:chOff x="3158538" y="4777046"/>
            <a:chExt cx="2582302" cy="1939521"/>
          </a:xfrm>
        </p:grpSpPr>
        <p:pic>
          <p:nvPicPr>
            <p:cNvPr id="40" name="그림 3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158538" y="4777046"/>
              <a:ext cx="2582302" cy="1939521"/>
            </a:xfrm>
            <a:prstGeom prst="rect">
              <a:avLst/>
            </a:prstGeom>
          </p:spPr>
        </p:pic>
        <p:sp>
          <p:nvSpPr>
            <p:cNvPr id="41" name="TextBox 3"/>
            <p:cNvSpPr txBox="1"/>
            <p:nvPr/>
          </p:nvSpPr>
          <p:spPr>
            <a:xfrm>
              <a:off x="4219710" y="6392361"/>
              <a:ext cx="640322" cy="276999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200" i="1" dirty="0" err="1" smtClean="0">
                  <a:latin typeface="Symbol" panose="05050102010706020507" pitchFamily="18" charset="2"/>
                  <a:cs typeface="Times New Roman" panose="02020603050405020304" pitchFamily="18" charset="0"/>
                </a:rPr>
                <a:t>D</a:t>
              </a:r>
              <a:r>
                <a:rPr lang="en-US" altLang="ko-KR" sz="1200" i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</a:t>
              </a:r>
              <a:r>
                <a:rPr lang="en-US" altLang="ko-KR" sz="1200" baseline="-25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exit</a:t>
              </a:r>
              <a:endParaRPr lang="ko-KR" altLang="en-US" sz="1200" baseline="-2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95899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직사각형 97"/>
          <p:cNvSpPr/>
          <p:nvPr/>
        </p:nvSpPr>
        <p:spPr>
          <a:xfrm>
            <a:off x="235402" y="231031"/>
            <a:ext cx="42682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b="1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Calibri" panose="020F0502020204030204" pitchFamily="34" charset="0"/>
                <a:ea typeface="나눔고딕 ExtraBold" panose="020D0904000000000000" pitchFamily="50" charset="-127"/>
              </a:rPr>
              <a:t>Quantum Candela – Optics Base</a:t>
            </a:r>
          </a:p>
        </p:txBody>
      </p:sp>
      <p:sp>
        <p:nvSpPr>
          <p:cNvPr id="124" name="Rectangle 1"/>
          <p:cNvSpPr>
            <a:spLocks noChangeArrowheads="1"/>
          </p:cNvSpPr>
          <p:nvPr/>
        </p:nvSpPr>
        <p:spPr bwMode="auto">
          <a:xfrm>
            <a:off x="0" y="86008"/>
            <a:ext cx="184731" cy="335985"/>
          </a:xfrm>
          <a:prstGeom prst="rect">
            <a:avLst/>
          </a:prstGeom>
          <a:solidFill>
            <a:srgbClr val="F9F9F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850559"/>
            <a:ext cx="5710840" cy="4029285"/>
          </a:xfrm>
          <a:prstGeom prst="rect">
            <a:avLst/>
          </a:prstGeom>
        </p:spPr>
      </p:pic>
      <p:sp>
        <p:nvSpPr>
          <p:cNvPr id="6" name="모서리가 둥근 사각형 설명선 5"/>
          <p:cNvSpPr/>
          <p:nvPr/>
        </p:nvSpPr>
        <p:spPr>
          <a:xfrm>
            <a:off x="4241283" y="4645132"/>
            <a:ext cx="4683052" cy="2058502"/>
          </a:xfrm>
          <a:prstGeom prst="wedgeRoundRectCallout">
            <a:avLst>
              <a:gd name="adj1" fmla="val 998"/>
              <a:gd name="adj2" fmla="val -184107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Calibri" panose="020F0502020204030204" pitchFamily="34" charset="0"/>
            </a:endParaRPr>
          </a:p>
        </p:txBody>
      </p:sp>
      <p:sp>
        <p:nvSpPr>
          <p:cNvPr id="7" name="모서리가 둥근 사각형 설명선 6"/>
          <p:cNvSpPr/>
          <p:nvPr/>
        </p:nvSpPr>
        <p:spPr>
          <a:xfrm>
            <a:off x="70068" y="4605245"/>
            <a:ext cx="3637836" cy="2136123"/>
          </a:xfrm>
          <a:prstGeom prst="wedgeRoundRectCallout">
            <a:avLst>
              <a:gd name="adj1" fmla="val -1368"/>
              <a:gd name="adj2" fmla="val -71673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0524" y="4711392"/>
            <a:ext cx="3465941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rgbClr val="0000FF"/>
                </a:solidFill>
                <a:latin typeface="Calibri" panose="020F0502020204030204" pitchFamily="34" charset="0"/>
                <a:ea typeface="나눔고딕" panose="020D0604000000000000" pitchFamily="50" charset="-127"/>
              </a:rPr>
              <a:t>Single Photon Source </a:t>
            </a:r>
            <a:r>
              <a:rPr lang="en-US" altLang="ko-KR" sz="1600" b="1" dirty="0">
                <a:solidFill>
                  <a:srgbClr val="9B857A"/>
                </a:solidFill>
                <a:latin typeface="Calibri" panose="020F0502020204030204" pitchFamily="34" charset="0"/>
                <a:ea typeface="나눔고딕" panose="020D0604000000000000" pitchFamily="50" charset="-127"/>
              </a:rPr>
              <a:t>based </a:t>
            </a:r>
            <a:r>
              <a:rPr lang="en-US" altLang="ko-KR" sz="1600" b="1" dirty="0" smtClean="0">
                <a:solidFill>
                  <a:srgbClr val="9B857A"/>
                </a:solidFill>
                <a:latin typeface="Calibri" panose="020F0502020204030204" pitchFamily="34" charset="0"/>
                <a:ea typeface="나눔고딕" panose="020D0604000000000000" pitchFamily="50" charset="-127"/>
              </a:rPr>
              <a:t>on Silicon </a:t>
            </a:r>
            <a:r>
              <a:rPr lang="en-US" altLang="ko-KR" sz="1600" b="1" dirty="0">
                <a:solidFill>
                  <a:srgbClr val="9B857A"/>
                </a:solidFill>
                <a:latin typeface="Calibri" panose="020F0502020204030204" pitchFamily="34" charset="0"/>
                <a:ea typeface="나눔고딕" panose="020D0604000000000000" pitchFamily="50" charset="-127"/>
              </a:rPr>
              <a:t>Vacancy in Nano-Diamond</a:t>
            </a:r>
          </a:p>
        </p:txBody>
      </p:sp>
      <p:sp>
        <p:nvSpPr>
          <p:cNvPr id="9" name="TextBox 19"/>
          <p:cNvSpPr txBox="1"/>
          <p:nvPr/>
        </p:nvSpPr>
        <p:spPr>
          <a:xfrm>
            <a:off x="4361180" y="4711391"/>
            <a:ext cx="45794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600" b="1" dirty="0">
                <a:solidFill>
                  <a:srgbClr val="FF0000"/>
                </a:solidFill>
                <a:latin typeface="Calibri" panose="020F0502020204030204" pitchFamily="34" charset="0"/>
                <a:ea typeface="나눔고딕" panose="020D0604000000000000" pitchFamily="50" charset="-127"/>
              </a:rPr>
              <a:t>Single Photon </a:t>
            </a:r>
            <a:r>
              <a:rPr lang="en-US" altLang="ko-KR" sz="1600" b="1" dirty="0" smtClean="0">
                <a:solidFill>
                  <a:srgbClr val="FF0000"/>
                </a:solidFill>
                <a:latin typeface="Calibri" panose="020F0502020204030204" pitchFamily="34" charset="0"/>
                <a:ea typeface="나눔고딕" panose="020D0604000000000000" pitchFamily="50" charset="-127"/>
              </a:rPr>
              <a:t>Detectors </a:t>
            </a:r>
            <a:r>
              <a:rPr lang="en-US" altLang="ko-KR" sz="1600" b="1" dirty="0" smtClean="0">
                <a:solidFill>
                  <a:srgbClr val="9B857A"/>
                </a:solidFill>
                <a:latin typeface="Calibri" panose="020F0502020204030204" pitchFamily="34" charset="0"/>
                <a:ea typeface="나눔고딕" panose="020D0604000000000000" pitchFamily="50" charset="-127"/>
              </a:rPr>
              <a:t>based</a:t>
            </a:r>
            <a:r>
              <a:rPr lang="ko-KR" altLang="en-US" sz="1600" b="1" dirty="0" smtClean="0">
                <a:solidFill>
                  <a:srgbClr val="9B857A"/>
                </a:solidFill>
                <a:latin typeface="Calibri" panose="020F0502020204030204" pitchFamily="34" charset="0"/>
                <a:ea typeface="나눔고딕" panose="020D0604000000000000" pitchFamily="50" charset="-127"/>
              </a:rPr>
              <a:t> </a:t>
            </a:r>
            <a:r>
              <a:rPr lang="en-US" altLang="ko-KR" sz="1600" b="1" dirty="0" smtClean="0">
                <a:solidFill>
                  <a:srgbClr val="9B857A"/>
                </a:solidFill>
                <a:latin typeface="Calibri" panose="020F0502020204030204" pitchFamily="34" charset="0"/>
                <a:ea typeface="나눔고딕" panose="020D0604000000000000" pitchFamily="50" charset="-127"/>
              </a:rPr>
              <a:t>on detection </a:t>
            </a:r>
            <a:r>
              <a:rPr lang="en-US" altLang="ko-KR" sz="1600" b="1" dirty="0">
                <a:solidFill>
                  <a:srgbClr val="9B857A"/>
                </a:solidFill>
                <a:latin typeface="Calibri" panose="020F0502020204030204" pitchFamily="34" charset="0"/>
                <a:ea typeface="나눔고딕" panose="020D0604000000000000" pitchFamily="50" charset="-127"/>
              </a:rPr>
              <a:t>Efficiency Measurement </a:t>
            </a:r>
            <a:endParaRPr lang="en-US" altLang="ko-KR" sz="1600" b="1" dirty="0">
              <a:solidFill>
                <a:srgbClr val="FF0000"/>
              </a:solidFill>
              <a:latin typeface="Calibri" panose="020F0502020204030204" pitchFamily="34" charset="0"/>
              <a:ea typeface="나눔고딕" panose="020D0604000000000000" pitchFamily="50" charset="-127"/>
            </a:endParaRPr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8490" y="5101140"/>
            <a:ext cx="4103970" cy="1615801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3" t="13515" r="12063" b="14203"/>
          <a:stretch/>
        </p:blipFill>
        <p:spPr>
          <a:xfrm>
            <a:off x="235402" y="5386270"/>
            <a:ext cx="3260024" cy="1141009"/>
          </a:xfrm>
          <a:prstGeom prst="rect">
            <a:avLst/>
          </a:prstGeom>
          <a:ln>
            <a:noFill/>
          </a:ln>
          <a:effectLst>
            <a:softEdge rad="12700"/>
          </a:effectLst>
        </p:spPr>
      </p:pic>
    </p:spTree>
    <p:extLst>
      <p:ext uri="{BB962C8B-B14F-4D97-AF65-F5344CB8AC3E}">
        <p14:creationId xmlns:p14="http://schemas.microsoft.com/office/powerpoint/2010/main" val="2849301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직사각형 97"/>
          <p:cNvSpPr/>
          <p:nvPr/>
        </p:nvSpPr>
        <p:spPr>
          <a:xfrm>
            <a:off x="235402" y="231031"/>
            <a:ext cx="43144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b="1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Calibri" panose="020F0502020204030204" pitchFamily="34" charset="0"/>
                <a:ea typeface="나눔고딕 ExtraBold" panose="020D0904000000000000" pitchFamily="50" charset="-127"/>
              </a:rPr>
              <a:t>Quantum Candela – Device Base</a:t>
            </a:r>
          </a:p>
        </p:txBody>
      </p:sp>
      <p:sp>
        <p:nvSpPr>
          <p:cNvPr id="124" name="Rectangle 1"/>
          <p:cNvSpPr>
            <a:spLocks noChangeArrowheads="1"/>
          </p:cNvSpPr>
          <p:nvPr/>
        </p:nvSpPr>
        <p:spPr bwMode="auto">
          <a:xfrm>
            <a:off x="0" y="86008"/>
            <a:ext cx="184731" cy="335985"/>
          </a:xfrm>
          <a:prstGeom prst="rect">
            <a:avLst/>
          </a:prstGeom>
          <a:solidFill>
            <a:srgbClr val="F9F9F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grpSp>
        <p:nvGrpSpPr>
          <p:cNvPr id="5" name="그룹 4"/>
          <p:cNvGrpSpPr/>
          <p:nvPr/>
        </p:nvGrpSpPr>
        <p:grpSpPr>
          <a:xfrm>
            <a:off x="522662" y="894996"/>
            <a:ext cx="7804961" cy="296562"/>
            <a:chOff x="4349577" y="6833287"/>
            <a:chExt cx="7804961" cy="296562"/>
          </a:xfrm>
          <a:solidFill>
            <a:srgbClr val="78827F"/>
          </a:solidFill>
        </p:grpSpPr>
        <p:sp>
          <p:nvSpPr>
            <p:cNvPr id="15" name="직사각형 14"/>
            <p:cNvSpPr/>
            <p:nvPr/>
          </p:nvSpPr>
          <p:spPr>
            <a:xfrm>
              <a:off x="4349577" y="6833287"/>
              <a:ext cx="54000" cy="296562"/>
            </a:xfrm>
            <a:prstGeom prst="rect">
              <a:avLst/>
            </a:prstGeom>
            <a:grpFill/>
            <a:ln>
              <a:solidFill>
                <a:srgbClr val="7882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>
                <a:latin typeface="Calibri" panose="020F0502020204030204" pitchFamily="34" charset="0"/>
                <a:ea typeface="나눔고딕" panose="020D0604000000000000" pitchFamily="50" charset="-127"/>
              </a:endParaRPr>
            </a:p>
          </p:txBody>
        </p:sp>
        <p:cxnSp>
          <p:nvCxnSpPr>
            <p:cNvPr id="16" name="직선 연결선 15"/>
            <p:cNvCxnSpPr/>
            <p:nvPr/>
          </p:nvCxnSpPr>
          <p:spPr>
            <a:xfrm>
              <a:off x="4360101" y="7125730"/>
              <a:ext cx="7794437" cy="0"/>
            </a:xfrm>
            <a:prstGeom prst="line">
              <a:avLst/>
            </a:prstGeom>
            <a:grpFill/>
            <a:ln>
              <a:solidFill>
                <a:srgbClr val="7882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extBox 19"/>
          <p:cNvSpPr txBox="1"/>
          <p:nvPr/>
        </p:nvSpPr>
        <p:spPr>
          <a:xfrm>
            <a:off x="593812" y="796642"/>
            <a:ext cx="8352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000" b="1" dirty="0" smtClean="0">
                <a:solidFill>
                  <a:srgbClr val="585F5D"/>
                </a:solidFill>
                <a:latin typeface="Calibri" panose="020F0502020204030204" pitchFamily="34" charset="0"/>
                <a:ea typeface="나눔고딕" panose="020D0604000000000000" pitchFamily="50" charset="-127"/>
              </a:rPr>
              <a:t>MIQC (Monolithic Integrated Quantum Circuits)</a:t>
            </a:r>
            <a:endParaRPr lang="ko-KR" altLang="en-US" sz="2000" b="1" dirty="0">
              <a:solidFill>
                <a:srgbClr val="585F5D"/>
              </a:solidFill>
              <a:latin typeface="Calibri" panose="020F0502020204030204" pitchFamily="34" charset="0"/>
              <a:ea typeface="나눔고딕" panose="020D0604000000000000" pitchFamily="50" charset="-127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1884" y="1916832"/>
            <a:ext cx="6681985" cy="4320480"/>
          </a:xfrm>
          <a:prstGeom prst="rect">
            <a:avLst/>
          </a:prstGeom>
        </p:spPr>
      </p:pic>
      <p:sp>
        <p:nvSpPr>
          <p:cNvPr id="8" name="TextBox 17"/>
          <p:cNvSpPr txBox="1"/>
          <p:nvPr/>
        </p:nvSpPr>
        <p:spPr>
          <a:xfrm>
            <a:off x="89756" y="5661248"/>
            <a:ext cx="3384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000" b="1" dirty="0">
                <a:solidFill>
                  <a:srgbClr val="0070C0"/>
                </a:solidFill>
                <a:latin typeface="Calibri" panose="020F0502020204030204" pitchFamily="34" charset="0"/>
              </a:rPr>
              <a:t>s</a:t>
            </a:r>
            <a:r>
              <a:rPr lang="en-US" altLang="ko-KR" sz="20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ingle-photon source</a:t>
            </a:r>
            <a:endParaRPr lang="ko-KR" altLang="en-US" sz="2000" b="1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9" name="TextBox 18"/>
          <p:cNvSpPr txBox="1"/>
          <p:nvPr/>
        </p:nvSpPr>
        <p:spPr>
          <a:xfrm>
            <a:off x="5418348" y="1412776"/>
            <a:ext cx="36358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0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s</a:t>
            </a:r>
            <a:r>
              <a:rPr lang="en-US" altLang="ko-KR" sz="2000" b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ingle-photon detector</a:t>
            </a:r>
            <a:endParaRPr lang="ko-KR" altLang="en-US" sz="2000" b="1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cxnSp>
        <p:nvCxnSpPr>
          <p:cNvPr id="10" name="꺾인 연결선 9"/>
          <p:cNvCxnSpPr/>
          <p:nvPr/>
        </p:nvCxnSpPr>
        <p:spPr>
          <a:xfrm rot="10800000" flipV="1">
            <a:off x="1097868" y="4869160"/>
            <a:ext cx="2880320" cy="1224136"/>
          </a:xfrm>
          <a:prstGeom prst="bentConnector3">
            <a:avLst>
              <a:gd name="adj1" fmla="val 29754"/>
            </a:avLst>
          </a:prstGeom>
          <a:ln w="3810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꺾인 연결선 10"/>
          <p:cNvCxnSpPr/>
          <p:nvPr/>
        </p:nvCxnSpPr>
        <p:spPr>
          <a:xfrm rot="10800000" flipV="1">
            <a:off x="5706380" y="1844824"/>
            <a:ext cx="1728192" cy="1440160"/>
          </a:xfrm>
          <a:prstGeom prst="bentConnector3">
            <a:avLst>
              <a:gd name="adj1" fmla="val 50000"/>
            </a:avLst>
          </a:prstGeom>
          <a:ln w="38100">
            <a:solidFill>
              <a:schemeClr val="accent5">
                <a:lumMod val="50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직사각형 11"/>
          <p:cNvSpPr/>
          <p:nvPr/>
        </p:nvSpPr>
        <p:spPr>
          <a:xfrm>
            <a:off x="1457908" y="2247400"/>
            <a:ext cx="427247" cy="4454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>
              <a:latin typeface="Calibri" panose="020F0502020204030204" pitchFamily="34" charset="0"/>
            </a:endParaRPr>
          </a:p>
        </p:txBody>
      </p:sp>
      <p:sp>
        <p:nvSpPr>
          <p:cNvPr id="13" name="TextBox 33"/>
          <p:cNvSpPr txBox="1"/>
          <p:nvPr/>
        </p:nvSpPr>
        <p:spPr>
          <a:xfrm>
            <a:off x="593812" y="1484784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000" b="1" dirty="0" smtClean="0">
                <a:solidFill>
                  <a:srgbClr val="FFC000"/>
                </a:solidFill>
                <a:latin typeface="Calibri" panose="020F0502020204030204" pitchFamily="34" charset="0"/>
              </a:rPr>
              <a:t>single-photon processor</a:t>
            </a:r>
          </a:p>
          <a:p>
            <a:endParaRPr lang="ko-KR" altLang="en-US" sz="1600" b="1" dirty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cxnSp>
        <p:nvCxnSpPr>
          <p:cNvPr id="14" name="꺾인 연결선 13"/>
          <p:cNvCxnSpPr/>
          <p:nvPr/>
        </p:nvCxnSpPr>
        <p:spPr>
          <a:xfrm>
            <a:off x="2394012" y="1916832"/>
            <a:ext cx="2361959" cy="2093689"/>
          </a:xfrm>
          <a:prstGeom prst="bentConnector3">
            <a:avLst>
              <a:gd name="adj1" fmla="val 50000"/>
            </a:avLst>
          </a:prstGeom>
          <a:ln w="38100">
            <a:solidFill>
              <a:srgbClr val="FFC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960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직사각형 97"/>
          <p:cNvSpPr/>
          <p:nvPr/>
        </p:nvSpPr>
        <p:spPr>
          <a:xfrm>
            <a:off x="235402" y="231031"/>
            <a:ext cx="27608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b="1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Calibri" panose="020F0502020204030204" pitchFamily="34" charset="0"/>
                <a:ea typeface="나눔고딕 ExtraBold" panose="020D0904000000000000" pitchFamily="50" charset="-127"/>
              </a:rPr>
              <a:t>Optical Lattice Clock</a:t>
            </a:r>
          </a:p>
        </p:txBody>
      </p:sp>
      <p:sp>
        <p:nvSpPr>
          <p:cNvPr id="124" name="Rectangle 1"/>
          <p:cNvSpPr>
            <a:spLocks noChangeArrowheads="1"/>
          </p:cNvSpPr>
          <p:nvPr/>
        </p:nvSpPr>
        <p:spPr bwMode="auto">
          <a:xfrm>
            <a:off x="0" y="86008"/>
            <a:ext cx="184731" cy="335985"/>
          </a:xfrm>
          <a:prstGeom prst="rect">
            <a:avLst/>
          </a:prstGeom>
          <a:solidFill>
            <a:srgbClr val="F9F9F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grpSp>
        <p:nvGrpSpPr>
          <p:cNvPr id="5" name="그룹 4"/>
          <p:cNvGrpSpPr/>
          <p:nvPr/>
        </p:nvGrpSpPr>
        <p:grpSpPr>
          <a:xfrm>
            <a:off x="5457050" y="4408363"/>
            <a:ext cx="3519700" cy="1863534"/>
            <a:chOff x="1474960" y="2339546"/>
            <a:chExt cx="5733149" cy="3194224"/>
          </a:xfrm>
        </p:grpSpPr>
        <p:pic>
          <p:nvPicPr>
            <p:cNvPr id="6" name="그림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74960" y="2649761"/>
              <a:ext cx="5733149" cy="2884009"/>
            </a:xfrm>
            <a:prstGeom prst="rect">
              <a:avLst/>
            </a:prstGeom>
          </p:spPr>
        </p:pic>
        <p:sp>
          <p:nvSpPr>
            <p:cNvPr id="7" name="직사각형 6"/>
            <p:cNvSpPr/>
            <p:nvPr/>
          </p:nvSpPr>
          <p:spPr>
            <a:xfrm>
              <a:off x="2026508" y="2339546"/>
              <a:ext cx="5107459" cy="6425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Calibri" panose="020F0502020204030204" pitchFamily="34" charset="0"/>
              </a:endParaRPr>
            </a:p>
          </p:txBody>
        </p:sp>
      </p:grpSp>
      <p:grpSp>
        <p:nvGrpSpPr>
          <p:cNvPr id="8" name="그룹 7"/>
          <p:cNvGrpSpPr/>
          <p:nvPr/>
        </p:nvGrpSpPr>
        <p:grpSpPr>
          <a:xfrm>
            <a:off x="320255" y="1385912"/>
            <a:ext cx="4367264" cy="2458065"/>
            <a:chOff x="650197" y="1475287"/>
            <a:chExt cx="5571249" cy="2847657"/>
          </a:xfrm>
        </p:grpSpPr>
        <p:pic>
          <p:nvPicPr>
            <p:cNvPr id="9" name="그림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4555" y="1475287"/>
              <a:ext cx="5516891" cy="2847657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656083" y="3847723"/>
              <a:ext cx="3051438" cy="4635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dirty="0" smtClean="0">
                  <a:solidFill>
                    <a:schemeClr val="bg1">
                      <a:lumMod val="85000"/>
                    </a:schemeClr>
                  </a:solidFill>
                  <a:latin typeface="Calibri" panose="020F0502020204030204" pitchFamily="34" charset="0"/>
                </a:rPr>
                <a:t>The most stable frequency reference </a:t>
              </a:r>
            </a:p>
            <a:p>
              <a:r>
                <a:rPr lang="en-US" altLang="ko-KR" sz="1000" dirty="0" smtClean="0">
                  <a:solidFill>
                    <a:srgbClr val="87FD8A"/>
                  </a:solidFill>
                  <a:latin typeface="Calibri" panose="020F0502020204030204" pitchFamily="34" charset="0"/>
                </a:rPr>
                <a:t>Ytterbium atoms trapped in optical lattice </a:t>
              </a:r>
              <a:endParaRPr lang="ko-KR" altLang="en-US" sz="1000" dirty="0">
                <a:solidFill>
                  <a:srgbClr val="87FD8A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50197" y="2018021"/>
              <a:ext cx="1683382" cy="4635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dirty="0" smtClean="0">
                  <a:solidFill>
                    <a:schemeClr val="bg1">
                      <a:lumMod val="85000"/>
                    </a:schemeClr>
                  </a:solidFill>
                  <a:latin typeface="Calibri" panose="020F0502020204030204" pitchFamily="34" charset="0"/>
                </a:rPr>
                <a:t>Ultra stable oscillator </a:t>
              </a:r>
            </a:p>
            <a:p>
              <a:r>
                <a:rPr lang="en-US" altLang="ko-KR" sz="1000" dirty="0" smtClean="0">
                  <a:solidFill>
                    <a:srgbClr val="87FD8A"/>
                  </a:solidFill>
                  <a:latin typeface="Calibri" panose="020F0502020204030204" pitchFamily="34" charset="0"/>
                </a:rPr>
                <a:t>1 Hz linewidth laser 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084241" y="2163306"/>
              <a:ext cx="1822437" cy="4635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dirty="0" smtClean="0">
                  <a:solidFill>
                    <a:schemeClr val="bg1">
                      <a:lumMod val="85000"/>
                    </a:schemeClr>
                  </a:solidFill>
                  <a:latin typeface="Calibri" panose="020F0502020204030204" pitchFamily="34" charset="0"/>
                </a:rPr>
                <a:t>Optical to RF converter</a:t>
              </a:r>
            </a:p>
            <a:p>
              <a:r>
                <a:rPr lang="en-US" altLang="ko-KR" sz="1000" dirty="0" smtClean="0">
                  <a:solidFill>
                    <a:srgbClr val="87FD8A"/>
                  </a:solidFill>
                  <a:latin typeface="Calibri" panose="020F0502020204030204" pitchFamily="34" charset="0"/>
                </a:rPr>
                <a:t>Optical frequency comb</a:t>
              </a:r>
            </a:p>
          </p:txBody>
        </p:sp>
      </p:grpSp>
      <p:grpSp>
        <p:nvGrpSpPr>
          <p:cNvPr id="13" name="그룹 12"/>
          <p:cNvGrpSpPr/>
          <p:nvPr/>
        </p:nvGrpSpPr>
        <p:grpSpPr>
          <a:xfrm>
            <a:off x="522662" y="894996"/>
            <a:ext cx="7804961" cy="296562"/>
            <a:chOff x="4349577" y="6833287"/>
            <a:chExt cx="7804961" cy="296562"/>
          </a:xfrm>
          <a:solidFill>
            <a:srgbClr val="78827F"/>
          </a:solidFill>
        </p:grpSpPr>
        <p:sp>
          <p:nvSpPr>
            <p:cNvPr id="14" name="직사각형 13"/>
            <p:cNvSpPr/>
            <p:nvPr/>
          </p:nvSpPr>
          <p:spPr>
            <a:xfrm>
              <a:off x="4349577" y="6833287"/>
              <a:ext cx="54000" cy="296562"/>
            </a:xfrm>
            <a:prstGeom prst="rect">
              <a:avLst/>
            </a:prstGeom>
            <a:grpFill/>
            <a:ln>
              <a:solidFill>
                <a:srgbClr val="7882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>
                <a:latin typeface="Calibri" panose="020F0502020204030204" pitchFamily="34" charset="0"/>
                <a:ea typeface="나눔고딕" panose="020D0604000000000000" pitchFamily="50" charset="-127"/>
              </a:endParaRPr>
            </a:p>
          </p:txBody>
        </p:sp>
        <p:cxnSp>
          <p:nvCxnSpPr>
            <p:cNvPr id="15" name="직선 연결선 14"/>
            <p:cNvCxnSpPr/>
            <p:nvPr/>
          </p:nvCxnSpPr>
          <p:spPr>
            <a:xfrm>
              <a:off x="4360101" y="7125730"/>
              <a:ext cx="7794437" cy="0"/>
            </a:xfrm>
            <a:prstGeom prst="line">
              <a:avLst/>
            </a:prstGeom>
            <a:grpFill/>
            <a:ln>
              <a:solidFill>
                <a:srgbClr val="7882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9"/>
          <p:cNvSpPr txBox="1"/>
          <p:nvPr/>
        </p:nvSpPr>
        <p:spPr>
          <a:xfrm>
            <a:off x="593812" y="796642"/>
            <a:ext cx="8352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000" b="1" baseline="30000" dirty="0" smtClean="0">
                <a:solidFill>
                  <a:srgbClr val="585F5D"/>
                </a:solidFill>
                <a:latin typeface="Calibri" panose="020F0502020204030204" pitchFamily="34" charset="0"/>
                <a:ea typeface="나눔고딕" panose="020D0604000000000000" pitchFamily="50" charset="-127"/>
              </a:rPr>
              <a:t>171</a:t>
            </a:r>
            <a:r>
              <a:rPr lang="en-US" altLang="ko-KR" sz="2000" b="1" dirty="0" smtClean="0">
                <a:solidFill>
                  <a:srgbClr val="585F5D"/>
                </a:solidFill>
                <a:latin typeface="Calibri" panose="020F0502020204030204" pitchFamily="34" charset="0"/>
                <a:ea typeface="나눔고딕" panose="020D0604000000000000" pitchFamily="50" charset="-127"/>
              </a:rPr>
              <a:t>Yb Optical lattice clock toward 10</a:t>
            </a:r>
            <a:r>
              <a:rPr lang="en-US" altLang="ko-KR" sz="2000" b="1" baseline="30000" dirty="0" smtClean="0">
                <a:solidFill>
                  <a:srgbClr val="585F5D"/>
                </a:solidFill>
                <a:latin typeface="Calibri" panose="020F0502020204030204" pitchFamily="34" charset="0"/>
                <a:ea typeface="나눔고딕" panose="020D0604000000000000" pitchFamily="50" charset="-127"/>
              </a:rPr>
              <a:t>-18</a:t>
            </a:r>
            <a:r>
              <a:rPr lang="en-US" altLang="ko-KR" sz="2000" b="1" dirty="0" smtClean="0">
                <a:solidFill>
                  <a:srgbClr val="585F5D"/>
                </a:solidFill>
                <a:latin typeface="Calibri" panose="020F0502020204030204" pitchFamily="34" charset="0"/>
                <a:ea typeface="나눔고딕" panose="020D0604000000000000" pitchFamily="50" charset="-127"/>
              </a:rPr>
              <a:t> uncertainty</a:t>
            </a:r>
            <a:endParaRPr lang="ko-KR" altLang="en-US" sz="2000" b="1" dirty="0">
              <a:solidFill>
                <a:srgbClr val="585F5D"/>
              </a:solidFill>
              <a:latin typeface="Calibri" panose="020F0502020204030204" pitchFamily="34" charset="0"/>
              <a:ea typeface="나눔고딕" panose="020D0604000000000000" pitchFamily="50" charset="-127"/>
            </a:endParaRPr>
          </a:p>
        </p:txBody>
      </p:sp>
      <p:grpSp>
        <p:nvGrpSpPr>
          <p:cNvPr id="17" name="그룹 16"/>
          <p:cNvGrpSpPr/>
          <p:nvPr/>
        </p:nvGrpSpPr>
        <p:grpSpPr>
          <a:xfrm>
            <a:off x="335320" y="3909321"/>
            <a:ext cx="4894335" cy="2826439"/>
            <a:chOff x="1017149" y="1536654"/>
            <a:chExt cx="7576608" cy="4615231"/>
          </a:xfrm>
        </p:grpSpPr>
        <p:pic>
          <p:nvPicPr>
            <p:cNvPr id="18" name="그림 17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17149" y="1862290"/>
              <a:ext cx="6476376" cy="4188119"/>
            </a:xfrm>
            <a:prstGeom prst="rect">
              <a:avLst/>
            </a:prstGeom>
          </p:spPr>
        </p:pic>
        <p:grpSp>
          <p:nvGrpSpPr>
            <p:cNvPr id="19" name="그룹 18"/>
            <p:cNvGrpSpPr/>
            <p:nvPr/>
          </p:nvGrpSpPr>
          <p:grpSpPr>
            <a:xfrm>
              <a:off x="2607409" y="1536654"/>
              <a:ext cx="5057532" cy="452305"/>
              <a:chOff x="49944" y="1251346"/>
              <a:chExt cx="5057532" cy="452305"/>
            </a:xfrm>
          </p:grpSpPr>
          <p:sp>
            <p:nvSpPr>
              <p:cNvPr id="32" name="TextBox 31"/>
              <p:cNvSpPr txBox="1"/>
              <p:nvPr/>
            </p:nvSpPr>
            <p:spPr>
              <a:xfrm>
                <a:off x="124172" y="1251346"/>
                <a:ext cx="4983304" cy="45230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 err="1" smtClean="0"/>
                  <a:t>Yb</a:t>
                </a:r>
                <a:r>
                  <a:rPr lang="en-US" altLang="ko-KR" sz="1200" b="1" dirty="0" smtClean="0"/>
                  <a:t>-KRISS systematic uncertainty</a:t>
                </a:r>
                <a:endParaRPr lang="ko-KR" altLang="en-US" sz="1200" b="1" dirty="0"/>
              </a:p>
            </p:txBody>
          </p:sp>
          <p:sp>
            <p:nvSpPr>
              <p:cNvPr id="33" name="웃는 얼굴 32"/>
              <p:cNvSpPr/>
              <p:nvPr/>
            </p:nvSpPr>
            <p:spPr>
              <a:xfrm>
                <a:off x="49944" y="1428009"/>
                <a:ext cx="118244" cy="118800"/>
              </a:xfrm>
              <a:prstGeom prst="smileyFace">
                <a:avLst/>
              </a:prstGeom>
              <a:solidFill>
                <a:srgbClr val="FFFF00"/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20" name="웃는 얼굴 19"/>
            <p:cNvSpPr/>
            <p:nvPr/>
          </p:nvSpPr>
          <p:spPr>
            <a:xfrm>
              <a:off x="7136176" y="4657108"/>
              <a:ext cx="118242" cy="118800"/>
            </a:xfrm>
            <a:prstGeom prst="smileyFace">
              <a:avLst/>
            </a:prstGeom>
            <a:solidFill>
              <a:schemeClr val="accent4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웃는 얼굴 20"/>
            <p:cNvSpPr/>
            <p:nvPr/>
          </p:nvSpPr>
          <p:spPr>
            <a:xfrm>
              <a:off x="7052093" y="4540932"/>
              <a:ext cx="118242" cy="118800"/>
            </a:xfrm>
            <a:prstGeom prst="smileyFace">
              <a:avLst/>
            </a:prstGeom>
            <a:solidFill>
              <a:srgbClr val="FFFF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" name="웃는 얼굴 21"/>
            <p:cNvSpPr/>
            <p:nvPr/>
          </p:nvSpPr>
          <p:spPr>
            <a:xfrm>
              <a:off x="6937792" y="4397647"/>
              <a:ext cx="118242" cy="118800"/>
            </a:xfrm>
            <a:prstGeom prst="smileyFace">
              <a:avLst/>
            </a:prstGeom>
            <a:solidFill>
              <a:srgbClr val="FFFF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웃는 얼굴 22"/>
            <p:cNvSpPr/>
            <p:nvPr/>
          </p:nvSpPr>
          <p:spPr>
            <a:xfrm>
              <a:off x="6819550" y="4312474"/>
              <a:ext cx="118242" cy="118800"/>
            </a:xfrm>
            <a:prstGeom prst="smileyFace">
              <a:avLst/>
            </a:prstGeom>
            <a:solidFill>
              <a:srgbClr val="FFFF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웃는 얼굴 23"/>
            <p:cNvSpPr/>
            <p:nvPr/>
          </p:nvSpPr>
          <p:spPr>
            <a:xfrm>
              <a:off x="6735467" y="3927761"/>
              <a:ext cx="118242" cy="118800"/>
            </a:xfrm>
            <a:prstGeom prst="smileyFace">
              <a:avLst/>
            </a:prstGeom>
            <a:solidFill>
              <a:srgbClr val="FFFF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" name="웃는 얼굴 24"/>
            <p:cNvSpPr/>
            <p:nvPr/>
          </p:nvSpPr>
          <p:spPr>
            <a:xfrm>
              <a:off x="6676346" y="3702262"/>
              <a:ext cx="118242" cy="118800"/>
            </a:xfrm>
            <a:prstGeom prst="smileyFace">
              <a:avLst/>
            </a:prstGeom>
            <a:solidFill>
              <a:srgbClr val="FFFF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직사각형 25"/>
            <p:cNvSpPr/>
            <p:nvPr/>
          </p:nvSpPr>
          <p:spPr>
            <a:xfrm>
              <a:off x="7431322" y="4526330"/>
              <a:ext cx="762320" cy="4271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1100" dirty="0" smtClean="0">
                  <a:solidFill>
                    <a:srgbClr val="7030A0"/>
                  </a:solidFill>
                </a:rPr>
                <a:t>2017</a:t>
              </a:r>
              <a:endParaRPr lang="ko-KR" altLang="en-US" sz="1100" dirty="0">
                <a:solidFill>
                  <a:srgbClr val="7030A0"/>
                </a:solidFill>
              </a:endParaRPr>
            </a:p>
          </p:txBody>
        </p:sp>
        <p:sp>
          <p:nvSpPr>
            <p:cNvPr id="27" name="오른쪽 화살표 26"/>
            <p:cNvSpPr/>
            <p:nvPr/>
          </p:nvSpPr>
          <p:spPr>
            <a:xfrm flipH="1">
              <a:off x="7328127" y="4657108"/>
              <a:ext cx="141890" cy="118800"/>
            </a:xfrm>
            <a:prstGeom prst="rightArrow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" name="웃는 얼굴 27"/>
            <p:cNvSpPr/>
            <p:nvPr/>
          </p:nvSpPr>
          <p:spPr>
            <a:xfrm>
              <a:off x="7434404" y="5040953"/>
              <a:ext cx="118242" cy="118800"/>
            </a:xfrm>
            <a:prstGeom prst="smileyFace">
              <a:avLst/>
            </a:prstGeom>
            <a:solidFill>
              <a:srgbClr val="FFC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" name="직사각형 28"/>
            <p:cNvSpPr/>
            <p:nvPr/>
          </p:nvSpPr>
          <p:spPr>
            <a:xfrm>
              <a:off x="7754511" y="4891014"/>
              <a:ext cx="839246" cy="4271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1100" dirty="0" smtClean="0">
                  <a:solidFill>
                    <a:srgbClr val="7030A0"/>
                  </a:solidFill>
                </a:rPr>
                <a:t>2020 </a:t>
              </a:r>
              <a:endParaRPr lang="ko-KR" altLang="en-US" sz="1100" dirty="0">
                <a:solidFill>
                  <a:srgbClr val="7030A0"/>
                </a:solidFill>
              </a:endParaRPr>
            </a:p>
          </p:txBody>
        </p:sp>
        <p:sp>
          <p:nvSpPr>
            <p:cNvPr id="30" name="오른쪽 화살표 29"/>
            <p:cNvSpPr/>
            <p:nvPr/>
          </p:nvSpPr>
          <p:spPr>
            <a:xfrm flipH="1">
              <a:off x="7634927" y="5042926"/>
              <a:ext cx="141890" cy="118800"/>
            </a:xfrm>
            <a:prstGeom prst="rightArrow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직사각형 30"/>
            <p:cNvSpPr/>
            <p:nvPr/>
          </p:nvSpPr>
          <p:spPr>
            <a:xfrm>
              <a:off x="5340681" y="5724708"/>
              <a:ext cx="2839549" cy="4271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100" dirty="0" smtClean="0"/>
                <a:t>Ref. CRP16-506(2015)</a:t>
              </a:r>
              <a:endParaRPr lang="ko-KR" altLang="en-US" sz="1100" dirty="0"/>
            </a:p>
          </p:txBody>
        </p:sp>
      </p:grpSp>
      <p:pic>
        <p:nvPicPr>
          <p:cNvPr id="34" name="Picture 2" descr="http://www.timetech.de/Documents/ho_twstft_npl_2002/01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767595"/>
            <a:ext cx="3254146" cy="199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5292080" y="3728603"/>
            <a:ext cx="63030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 err="1" smtClean="0">
                <a:latin typeface="Calibri" panose="020F0502020204030204" pitchFamily="34" charset="0"/>
              </a:rPr>
              <a:t>Yb</a:t>
            </a:r>
            <a:r>
              <a:rPr lang="en-US" altLang="ko-KR" sz="1000" dirty="0" smtClean="0">
                <a:latin typeface="Calibri" panose="020F0502020204030204" pitchFamily="34" charset="0"/>
              </a:rPr>
              <a:t> KRISS</a:t>
            </a:r>
            <a:endParaRPr lang="ko-KR" altLang="en-US" sz="1000" dirty="0">
              <a:latin typeface="Calibri" panose="020F050202020403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193377" y="3701659"/>
            <a:ext cx="56457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 err="1" smtClean="0">
                <a:latin typeface="Calibri" panose="020F0502020204030204" pitchFamily="34" charset="0"/>
              </a:rPr>
              <a:t>Sr</a:t>
            </a:r>
            <a:r>
              <a:rPr lang="en-US" altLang="ko-KR" sz="1000" dirty="0" smtClean="0">
                <a:latin typeface="Calibri" panose="020F0502020204030204" pitchFamily="34" charset="0"/>
              </a:rPr>
              <a:t> NICT</a:t>
            </a:r>
            <a:endParaRPr lang="ko-KR" altLang="en-US" sz="1000" dirty="0">
              <a:latin typeface="Calibri" panose="020F050202020403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457050" y="1388030"/>
            <a:ext cx="23968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>
                <a:latin typeface="Calibri" panose="020F0502020204030204" pitchFamily="34" charset="0"/>
              </a:rPr>
              <a:t>Satellite clock comparison</a:t>
            </a:r>
            <a:endParaRPr lang="ko-KR" altLang="en-US" sz="1600" b="1" dirty="0">
              <a:latin typeface="Calibri" panose="020F0502020204030204" pitchFamily="34" charset="0"/>
            </a:endParaRPr>
          </a:p>
        </p:txBody>
      </p:sp>
      <p:sp>
        <p:nvSpPr>
          <p:cNvPr id="38" name="직사각형 37"/>
          <p:cNvSpPr/>
          <p:nvPr/>
        </p:nvSpPr>
        <p:spPr>
          <a:xfrm>
            <a:off x="4974165" y="4175414"/>
            <a:ext cx="357501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400" b="1" dirty="0" err="1" smtClean="0">
                <a:solidFill>
                  <a:srgbClr val="3071F4"/>
                </a:solidFill>
                <a:latin typeface="Calibri" panose="020F0502020204030204" pitchFamily="34" charset="0"/>
                <a:ea typeface="Adobe Heiti Std R" panose="020B0400000000000000" pitchFamily="34" charset="-128"/>
              </a:rPr>
              <a:t>f</a:t>
            </a:r>
            <a:r>
              <a:rPr lang="en-US" altLang="ja-JP" sz="1400" b="1" baseline="-25000" dirty="0" err="1" smtClean="0">
                <a:solidFill>
                  <a:srgbClr val="3071F4"/>
                </a:solidFill>
                <a:latin typeface="Calibri" panose="020F0502020204030204" pitchFamily="34" charset="0"/>
                <a:ea typeface="Adobe Heiti Std R" panose="020B0400000000000000" pitchFamily="34" charset="-128"/>
              </a:rPr>
              <a:t>Yb</a:t>
            </a:r>
            <a:r>
              <a:rPr lang="en-US" altLang="ja-JP" sz="1400" b="1" dirty="0" smtClean="0">
                <a:solidFill>
                  <a:srgbClr val="3071F4"/>
                </a:solidFill>
                <a:latin typeface="Calibri" panose="020F0502020204030204" pitchFamily="34" charset="0"/>
                <a:ea typeface="Adobe Heiti Std R" panose="020B0400000000000000" pitchFamily="34" charset="-128"/>
              </a:rPr>
              <a:t>/</a:t>
            </a:r>
            <a:r>
              <a:rPr lang="en-US" altLang="ja-JP" sz="1400" b="1" dirty="0" err="1" smtClean="0">
                <a:solidFill>
                  <a:srgbClr val="3071F4"/>
                </a:solidFill>
                <a:latin typeface="Calibri" panose="020F0502020204030204" pitchFamily="34" charset="0"/>
                <a:ea typeface="Adobe Heiti Std R" panose="020B0400000000000000" pitchFamily="34" charset="-128"/>
              </a:rPr>
              <a:t>f</a:t>
            </a:r>
            <a:r>
              <a:rPr lang="en-US" altLang="ja-JP" sz="1400" b="1" baseline="-25000" dirty="0" err="1" smtClean="0">
                <a:solidFill>
                  <a:srgbClr val="3071F4"/>
                </a:solidFill>
                <a:latin typeface="Calibri" panose="020F0502020204030204" pitchFamily="34" charset="0"/>
                <a:ea typeface="Adobe Heiti Std R" panose="020B0400000000000000" pitchFamily="34" charset="-128"/>
              </a:rPr>
              <a:t>Sr</a:t>
            </a:r>
            <a:r>
              <a:rPr lang="en-US" altLang="ja-JP" sz="1050" dirty="0" smtClean="0">
                <a:solidFill>
                  <a:srgbClr val="00B0F0"/>
                </a:solidFill>
                <a:latin typeface="Calibri" panose="020F0502020204030204" pitchFamily="34" charset="0"/>
                <a:ea typeface="Adobe Heiti Std R" panose="020B0400000000000000" pitchFamily="34" charset="-128"/>
              </a:rPr>
              <a:t> </a:t>
            </a:r>
            <a:r>
              <a:rPr lang="en-US" altLang="ja-JP" sz="1050" dirty="0" smtClean="0">
                <a:solidFill>
                  <a:srgbClr val="0070C0"/>
                </a:solidFill>
                <a:latin typeface="Calibri" panose="020F0502020204030204" pitchFamily="34" charset="0"/>
                <a:ea typeface="Adobe Heiti Std R" panose="020B0400000000000000" pitchFamily="34" charset="-128"/>
              </a:rPr>
              <a:t>by TWCP (KRISS-NICT)= </a:t>
            </a:r>
            <a:r>
              <a:rPr lang="en-US" altLang="ko-KR" sz="1050" dirty="0" smtClean="0">
                <a:solidFill>
                  <a:srgbClr val="0070C0"/>
                </a:solidFill>
                <a:latin typeface="Calibri" panose="020F0502020204030204" pitchFamily="34" charset="0"/>
                <a:ea typeface="Adobe Heiti Std R" panose="020B0400000000000000" pitchFamily="34" charset="-128"/>
              </a:rPr>
              <a:t>1.207 507 039 343 337 86(70)</a:t>
            </a:r>
            <a:endParaRPr lang="ko-KR" altLang="en-US" sz="1050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9152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직사각형 97"/>
          <p:cNvSpPr/>
          <p:nvPr/>
        </p:nvSpPr>
        <p:spPr>
          <a:xfrm>
            <a:off x="235402" y="231031"/>
            <a:ext cx="36859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b="1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Calibri" panose="020F0502020204030204" pitchFamily="34" charset="0"/>
                <a:ea typeface="나눔고딕 ExtraBold" panose="020D0904000000000000" pitchFamily="50" charset="-127"/>
              </a:rPr>
              <a:t>Nano Mechanical Oscillator</a:t>
            </a:r>
          </a:p>
        </p:txBody>
      </p:sp>
      <p:sp>
        <p:nvSpPr>
          <p:cNvPr id="124" name="Rectangle 1"/>
          <p:cNvSpPr>
            <a:spLocks noChangeArrowheads="1"/>
          </p:cNvSpPr>
          <p:nvPr/>
        </p:nvSpPr>
        <p:spPr bwMode="auto">
          <a:xfrm>
            <a:off x="0" y="86008"/>
            <a:ext cx="184731" cy="335985"/>
          </a:xfrm>
          <a:prstGeom prst="rect">
            <a:avLst/>
          </a:prstGeom>
          <a:solidFill>
            <a:srgbClr val="F9F9F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grpSp>
        <p:nvGrpSpPr>
          <p:cNvPr id="5" name="그룹 4"/>
          <p:cNvGrpSpPr/>
          <p:nvPr/>
        </p:nvGrpSpPr>
        <p:grpSpPr>
          <a:xfrm>
            <a:off x="522662" y="824720"/>
            <a:ext cx="8424078" cy="400110"/>
            <a:chOff x="522662" y="796642"/>
            <a:chExt cx="8424078" cy="400110"/>
          </a:xfrm>
        </p:grpSpPr>
        <p:grpSp>
          <p:nvGrpSpPr>
            <p:cNvPr id="6" name="그룹 5"/>
            <p:cNvGrpSpPr/>
            <p:nvPr/>
          </p:nvGrpSpPr>
          <p:grpSpPr>
            <a:xfrm>
              <a:off x="522662" y="894996"/>
              <a:ext cx="7804961" cy="296562"/>
              <a:chOff x="4349577" y="6833287"/>
              <a:chExt cx="7804961" cy="296562"/>
            </a:xfrm>
            <a:solidFill>
              <a:srgbClr val="78827F"/>
            </a:solidFill>
          </p:grpSpPr>
          <p:sp>
            <p:nvSpPr>
              <p:cNvPr id="8" name="직사각형 7"/>
              <p:cNvSpPr/>
              <p:nvPr/>
            </p:nvSpPr>
            <p:spPr>
              <a:xfrm>
                <a:off x="4349577" y="6833287"/>
                <a:ext cx="54000" cy="296562"/>
              </a:xfrm>
              <a:prstGeom prst="rect">
                <a:avLst/>
              </a:prstGeom>
              <a:grpFill/>
              <a:ln>
                <a:solidFill>
                  <a:srgbClr val="78827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dirty="0">
                  <a:latin typeface="Calibri" panose="020F0502020204030204" pitchFamily="34" charset="0"/>
                  <a:ea typeface="나눔고딕" panose="020D0604000000000000" pitchFamily="50" charset="-127"/>
                </a:endParaRPr>
              </a:p>
            </p:txBody>
          </p:sp>
          <p:cxnSp>
            <p:nvCxnSpPr>
              <p:cNvPr id="9" name="직선 연결선 8"/>
              <p:cNvCxnSpPr/>
              <p:nvPr/>
            </p:nvCxnSpPr>
            <p:spPr>
              <a:xfrm>
                <a:off x="4360101" y="7125730"/>
                <a:ext cx="7794437" cy="0"/>
              </a:xfrm>
              <a:prstGeom prst="line">
                <a:avLst/>
              </a:prstGeom>
              <a:grpFill/>
              <a:ln>
                <a:solidFill>
                  <a:srgbClr val="78827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" name="TextBox 19"/>
            <p:cNvSpPr txBox="1"/>
            <p:nvPr/>
          </p:nvSpPr>
          <p:spPr>
            <a:xfrm>
              <a:off x="593812" y="796642"/>
              <a:ext cx="83529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2000" b="1" dirty="0" smtClean="0">
                  <a:solidFill>
                    <a:srgbClr val="585F5D"/>
                  </a:solidFill>
                  <a:latin typeface="Calibri" panose="020F0502020204030204" pitchFamily="34" charset="0"/>
                  <a:ea typeface="나눔고딕" panose="020D0604000000000000" pitchFamily="50" charset="-127"/>
                </a:rPr>
                <a:t>Single phonon measurement and control</a:t>
              </a:r>
              <a:endParaRPr lang="ko-KR" altLang="en-US" sz="2000" b="1" dirty="0">
                <a:solidFill>
                  <a:srgbClr val="585F5D"/>
                </a:solidFill>
                <a:latin typeface="Calibri" panose="020F0502020204030204" pitchFamily="34" charset="0"/>
                <a:ea typeface="나눔고딕" panose="020D0604000000000000" pitchFamily="50" charset="-127"/>
              </a:endParaRPr>
            </a:p>
          </p:txBody>
        </p:sp>
      </p:grpSp>
      <p:grpSp>
        <p:nvGrpSpPr>
          <p:cNvPr id="10" name="그룹 9"/>
          <p:cNvGrpSpPr/>
          <p:nvPr/>
        </p:nvGrpSpPr>
        <p:grpSpPr>
          <a:xfrm>
            <a:off x="1439906" y="1368846"/>
            <a:ext cx="6660740" cy="4940474"/>
            <a:chOff x="1090102" y="1482904"/>
            <a:chExt cx="6660740" cy="4940474"/>
          </a:xfrm>
        </p:grpSpPr>
        <p:pic>
          <p:nvPicPr>
            <p:cNvPr id="11" name="그림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0102" y="1484784"/>
              <a:ext cx="6660740" cy="4938594"/>
            </a:xfrm>
            <a:prstGeom prst="rect">
              <a:avLst/>
            </a:prstGeom>
          </p:spPr>
        </p:pic>
        <p:sp>
          <p:nvSpPr>
            <p:cNvPr id="12" name="TextBox 33"/>
            <p:cNvSpPr txBox="1"/>
            <p:nvPr/>
          </p:nvSpPr>
          <p:spPr>
            <a:xfrm>
              <a:off x="1155571" y="1482904"/>
              <a:ext cx="36004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2000" b="1" dirty="0">
                  <a:solidFill>
                    <a:srgbClr val="FFC000"/>
                  </a:solidFill>
                  <a:latin typeface="Calibri" panose="020F0502020204030204" pitchFamily="34" charset="0"/>
                </a:rPr>
                <a:t>s</a:t>
              </a:r>
              <a:r>
                <a:rPr lang="en-US" altLang="ko-KR" sz="2000" b="1" dirty="0" smtClean="0">
                  <a:solidFill>
                    <a:srgbClr val="FFC000"/>
                  </a:solidFill>
                  <a:latin typeface="Calibri" panose="020F0502020204030204" pitchFamily="34" charset="0"/>
                </a:rPr>
                <a:t>ingle-phonon resonator</a:t>
              </a:r>
            </a:p>
            <a:p>
              <a:r>
                <a:rPr lang="en-US" altLang="ko-KR" sz="1200" b="1" dirty="0" smtClean="0">
                  <a:solidFill>
                    <a:srgbClr val="FFC000"/>
                  </a:solidFill>
                  <a:latin typeface="Calibri" panose="020F0502020204030204" pitchFamily="34" charset="0"/>
                </a:rPr>
                <a:t>(</a:t>
              </a:r>
              <a:r>
                <a:rPr lang="en-US" altLang="ko-KR" sz="1200" b="1" dirty="0" err="1" smtClean="0">
                  <a:solidFill>
                    <a:srgbClr val="FFC000"/>
                  </a:solidFill>
                  <a:latin typeface="Calibri" panose="020F0502020204030204" pitchFamily="34" charset="0"/>
                </a:rPr>
                <a:t>nanomechanical</a:t>
              </a:r>
              <a:r>
                <a:rPr lang="en-US" altLang="ko-KR" sz="1200" b="1" dirty="0" smtClean="0">
                  <a:solidFill>
                    <a:srgbClr val="FFC000"/>
                  </a:solidFill>
                  <a:latin typeface="Calibri" panose="020F0502020204030204" pitchFamily="34" charset="0"/>
                </a:rPr>
                <a:t> oscillator near ground state)</a:t>
              </a:r>
            </a:p>
            <a:p>
              <a:endParaRPr lang="ko-KR" altLang="en-US" sz="1600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</a:endParaRPr>
            </a:p>
          </p:txBody>
        </p:sp>
        <p:cxnSp>
          <p:nvCxnSpPr>
            <p:cNvPr id="13" name="꺾인 연결선 12"/>
            <p:cNvCxnSpPr/>
            <p:nvPr/>
          </p:nvCxnSpPr>
          <p:spPr>
            <a:xfrm rot="5400000">
              <a:off x="1214754" y="2465766"/>
              <a:ext cx="1584176" cy="774340"/>
            </a:xfrm>
            <a:prstGeom prst="bentConnector3">
              <a:avLst>
                <a:gd name="adj1" fmla="val 27874"/>
              </a:avLst>
            </a:prstGeom>
            <a:ln w="38100">
              <a:solidFill>
                <a:srgbClr val="FFC00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7"/>
            <p:cNvSpPr txBox="1"/>
            <p:nvPr/>
          </p:nvSpPr>
          <p:spPr>
            <a:xfrm>
              <a:off x="4868959" y="5803518"/>
              <a:ext cx="282697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2000" b="1" dirty="0">
                  <a:solidFill>
                    <a:srgbClr val="0070C0"/>
                  </a:solidFill>
                  <a:latin typeface="Calibri" panose="020F0502020204030204" pitchFamily="34" charset="0"/>
                </a:rPr>
                <a:t>m</a:t>
              </a:r>
              <a:r>
                <a:rPr lang="en-US" altLang="ko-KR" sz="2000" b="1" dirty="0" smtClean="0">
                  <a:solidFill>
                    <a:srgbClr val="0070C0"/>
                  </a:solidFill>
                  <a:latin typeface="Calibri" panose="020F0502020204030204" pitchFamily="34" charset="0"/>
                </a:rPr>
                <a:t>icrowave photons</a:t>
              </a:r>
            </a:p>
            <a:p>
              <a:r>
                <a:rPr lang="en-US" altLang="ko-KR" sz="1200" b="1" dirty="0" smtClean="0">
                  <a:solidFill>
                    <a:srgbClr val="0070C0"/>
                  </a:solidFill>
                  <a:latin typeface="Calibri" panose="020F0502020204030204" pitchFamily="34" charset="0"/>
                </a:rPr>
                <a:t>(phonon measurement &amp; control)</a:t>
              </a:r>
              <a:endParaRPr lang="ko-KR" altLang="en-US" sz="1200" b="1" dirty="0">
                <a:solidFill>
                  <a:srgbClr val="0070C0"/>
                </a:solidFill>
                <a:latin typeface="Calibri" panose="020F0502020204030204" pitchFamily="34" charset="0"/>
              </a:endParaRPr>
            </a:p>
          </p:txBody>
        </p:sp>
        <p:cxnSp>
          <p:nvCxnSpPr>
            <p:cNvPr id="15" name="꺾인 연결선 14"/>
            <p:cNvCxnSpPr/>
            <p:nvPr/>
          </p:nvCxnSpPr>
          <p:spPr>
            <a:xfrm rot="5400000" flipH="1" flipV="1">
              <a:off x="5851473" y="4813823"/>
              <a:ext cx="1113462" cy="936104"/>
            </a:xfrm>
            <a:prstGeom prst="bentConnector3">
              <a:avLst>
                <a:gd name="adj1" fmla="val 26048"/>
              </a:avLst>
            </a:prstGeom>
            <a:ln w="38100">
              <a:solidFill>
                <a:schemeClr val="accent1">
                  <a:lumMod val="75000"/>
                </a:schemeClr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8"/>
            <p:cNvSpPr txBox="1"/>
            <p:nvPr/>
          </p:nvSpPr>
          <p:spPr>
            <a:xfrm>
              <a:off x="1120075" y="5838603"/>
              <a:ext cx="36358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2000" b="1" dirty="0">
                  <a:solidFill>
                    <a:schemeClr val="bg2">
                      <a:lumMod val="75000"/>
                    </a:schemeClr>
                  </a:solidFill>
                  <a:latin typeface="Calibri" panose="020F0502020204030204" pitchFamily="34" charset="0"/>
                </a:rPr>
                <a:t>s</a:t>
              </a:r>
              <a:r>
                <a:rPr lang="en-US" altLang="ko-KR" sz="2000" b="1" dirty="0" smtClean="0">
                  <a:solidFill>
                    <a:schemeClr val="bg2">
                      <a:lumMod val="75000"/>
                    </a:schemeClr>
                  </a:solidFill>
                  <a:latin typeface="Calibri" panose="020F0502020204030204" pitchFamily="34" charset="0"/>
                </a:rPr>
                <a:t>uperconducting circuit</a:t>
              </a:r>
            </a:p>
            <a:p>
              <a:r>
                <a:rPr lang="en-US" altLang="ko-KR" sz="1200" b="1" dirty="0" smtClean="0">
                  <a:solidFill>
                    <a:schemeClr val="bg2">
                      <a:lumMod val="75000"/>
                    </a:schemeClr>
                  </a:solidFill>
                  <a:latin typeface="Calibri" panose="020F0502020204030204" pitchFamily="34" charset="0"/>
                </a:rPr>
                <a:t>(photon-phonon coupling)</a:t>
              </a:r>
              <a:endParaRPr lang="ko-KR" altLang="en-US" sz="12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</a:endParaRPr>
            </a:p>
          </p:txBody>
        </p:sp>
        <p:cxnSp>
          <p:nvCxnSpPr>
            <p:cNvPr id="17" name="꺾인 연결선 16"/>
            <p:cNvCxnSpPr/>
            <p:nvPr/>
          </p:nvCxnSpPr>
          <p:spPr>
            <a:xfrm rot="5400000" flipH="1" flipV="1">
              <a:off x="2677168" y="4891785"/>
              <a:ext cx="1006367" cy="961115"/>
            </a:xfrm>
            <a:prstGeom prst="bentConnector3">
              <a:avLst>
                <a:gd name="adj1" fmla="val 29556"/>
              </a:avLst>
            </a:prstGeom>
            <a:ln w="38100">
              <a:solidFill>
                <a:schemeClr val="bg2">
                  <a:lumMod val="90000"/>
                </a:schemeClr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81846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직사각형 97"/>
          <p:cNvSpPr/>
          <p:nvPr/>
        </p:nvSpPr>
        <p:spPr>
          <a:xfrm>
            <a:off x="235402" y="231031"/>
            <a:ext cx="17919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b="1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Calibri" panose="020F0502020204030204" pitchFamily="34" charset="0"/>
                <a:ea typeface="나눔고딕 ExtraBold" panose="020D0904000000000000" pitchFamily="50" charset="-127"/>
              </a:rPr>
              <a:t>Our Strategy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97162" y="1412190"/>
            <a:ext cx="8107286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altLang="ko-KR" sz="20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Restructuring  our Organization (4 Div. → 3 Div. + 2 Inst.)</a:t>
            </a: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ko-KR" dirty="0" smtClean="0">
                <a:latin typeface="Calibri" panose="020F0502020204030204" pitchFamily="34" charset="0"/>
                <a:cs typeface="Arial" panose="020B0604020202020204" pitchFamily="34" charset="0"/>
              </a:rPr>
              <a:t>      Project-Based Research Organization: Institute of Quantum Metrology (IQT)</a:t>
            </a:r>
            <a:endParaRPr lang="en-US" altLang="ko-KR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ko-KR" dirty="0" smtClean="0">
                <a:latin typeface="Calibri" panose="020F0502020204030204" pitchFamily="34" charset="0"/>
                <a:cs typeface="Arial" panose="020B0604020202020204" pitchFamily="34" charset="0"/>
              </a:rPr>
              <a:t>       Some researchers have positions</a:t>
            </a:r>
            <a:r>
              <a:rPr lang="ko-KR" altLang="en-US" dirty="0" smtClean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ko-KR" dirty="0" smtClean="0">
                <a:latin typeface="Calibri" panose="020F0502020204030204" pitchFamily="34" charset="0"/>
                <a:cs typeface="Arial" panose="020B0604020202020204" pitchFamily="34" charset="0"/>
              </a:rPr>
              <a:t>both in IQT and Div. of Physical Metrology.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altLang="ko-KR" sz="20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Strengthening our Quantum Device Activities (long-term plan)</a:t>
            </a: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ko-KR" dirty="0" smtClean="0">
                <a:latin typeface="Calibri" panose="020F0502020204030204" pitchFamily="34" charset="0"/>
                <a:cs typeface="Arial" panose="020B0604020202020204" pitchFamily="34" charset="0"/>
              </a:rPr>
              <a:t>      Josephson, Quantum Hall, SET, Nano Mechanical Oscillator,</a:t>
            </a: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ko-KR" dirty="0" smtClean="0">
                <a:latin typeface="Calibri" panose="020F0502020204030204" pitchFamily="34" charset="0"/>
                <a:cs typeface="Arial" panose="020B0604020202020204" pitchFamily="34" charset="0"/>
              </a:rPr>
              <a:t>      Single Photon Source/Detector, Chip-Scale </a:t>
            </a:r>
            <a:r>
              <a:rPr lang="en-US" altLang="ko-KR" dirty="0">
                <a:latin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lang="en-US" altLang="ko-KR" dirty="0" smtClean="0">
                <a:latin typeface="Calibri" panose="020F0502020204030204" pitchFamily="34" charset="0"/>
                <a:cs typeface="Arial" panose="020B0604020202020204" pitchFamily="34" charset="0"/>
              </a:rPr>
              <a:t>tomic Clock, …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altLang="ko-KR" sz="2000" dirty="0" smtClean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ko-KR" sz="20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Networking </a:t>
            </a:r>
          </a:p>
          <a:p>
            <a:pPr>
              <a:lnSpc>
                <a:spcPct val="150000"/>
              </a:lnSpc>
            </a:pPr>
            <a:r>
              <a:rPr lang="en-US" altLang="ko-KR" sz="200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ko-KR" sz="2000" dirty="0" smtClean="0">
                <a:latin typeface="Calibri" panose="020F0502020204030204" pitchFamily="34" charset="0"/>
                <a:cs typeface="Arial" panose="020B0604020202020204" pitchFamily="34" charset="0"/>
              </a:rPr>
              <a:t>      </a:t>
            </a:r>
            <a:r>
              <a:rPr lang="en-US" altLang="ko-KR" dirty="0" smtClean="0">
                <a:latin typeface="Calibri" panose="020F0502020204030204" pitchFamily="34" charset="0"/>
                <a:cs typeface="Arial" panose="020B0604020202020204" pitchFamily="34" charset="0"/>
              </a:rPr>
              <a:t>International &amp; Domestic </a:t>
            </a:r>
            <a:endParaRPr lang="en-US" altLang="ko-KR" sz="2000" dirty="0" smtClean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7636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lum bright="55000"/>
          </a:blip>
          <a:srcRect/>
          <a:stretch>
            <a:fillRect/>
          </a:stretch>
        </p:blipFill>
        <p:spPr bwMode="auto">
          <a:xfrm>
            <a:off x="251520" y="3645024"/>
            <a:ext cx="8562975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290274" y="2348880"/>
            <a:ext cx="2696572" cy="6587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altLang="ko-KR" sz="4800" b="1" kern="0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Thank You</a:t>
            </a:r>
            <a:endParaRPr lang="ko-KR" altLang="ko-KR" sz="4800" b="1" kern="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나눔고딕" pitchFamily="50" charset="-127"/>
              <a:cs typeface="Arial" panose="020B0604020202020204" pitchFamily="34" charset="0"/>
            </a:endParaRPr>
          </a:p>
        </p:txBody>
      </p:sp>
      <p:cxnSp>
        <p:nvCxnSpPr>
          <p:cNvPr id="7" name="직선 연결선 6"/>
          <p:cNvCxnSpPr/>
          <p:nvPr/>
        </p:nvCxnSpPr>
        <p:spPr>
          <a:xfrm>
            <a:off x="285520" y="6293520"/>
            <a:ext cx="8706080" cy="0"/>
          </a:xfrm>
          <a:prstGeom prst="line">
            <a:avLst/>
          </a:prstGeom>
          <a:ln w="19050">
            <a:solidFill>
              <a:srgbClr val="535E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4834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표지 및 목차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사용자 지정 1">
      <a:majorFont>
        <a:latin typeface="나눔고딕 ExtraBold"/>
        <a:ea typeface="나눔고딕 ExtraBold"/>
        <a:cs typeface=""/>
      </a:majorFont>
      <a:minorFont>
        <a:latin typeface="나눔고딕 ExtraBold"/>
        <a:ea typeface="나눔고딕 ExtraBol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/>
      <a:lstStyle>
        <a:defPPr algn="r">
          <a:defRPr sz="1400" b="1" kern="1200" dirty="0" smtClean="0">
            <a:solidFill>
              <a:srgbClr val="9A8579"/>
            </a:solidFill>
            <a:latin typeface="+mn-lt"/>
            <a:ea typeface="+mn-ea"/>
            <a:cs typeface="+mn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본문(빈화면)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본문_슬라이드_유형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ltGray">
        <a:solidFill>
          <a:srgbClr val="F2F2F2"/>
        </a:solidFill>
        <a:ln w="9525" algn="ctr">
          <a:noFill/>
          <a:round/>
          <a:headEnd/>
          <a:tailEnd/>
        </a:ln>
        <a:effectLst/>
        <a:scene3d>
          <a:camera prst="orthographicFront"/>
          <a:lightRig rig="legacyFlat3" dir="r"/>
        </a:scene3d>
        <a:sp3d extrusionH="125400" prstMaterial="legacyMatte">
          <a:extrusionClr>
            <a:schemeClr val="accent2"/>
          </a:extrusionClr>
        </a:sp3d>
      </a:spPr>
      <a:bodyPr wrap="none" rtlCol="0" anchor="ctr">
        <a:flatTx/>
      </a:bodyPr>
      <a:lstStyle>
        <a:defPPr algn="ctr">
          <a:defRPr dirty="0" smtClean="0">
            <a:latin typeface="나눔고딕" panose="020D0604000000000000" pitchFamily="50" charset="-127"/>
            <a:ea typeface="나눔고딕" panose="020D0604000000000000" pitchFamily="50" charset="-127"/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뒤표지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15916</TotalTime>
  <Words>365</Words>
  <Application>Microsoft Office PowerPoint</Application>
  <PresentationFormat>화면 슬라이드 쇼(4:3)</PresentationFormat>
  <Paragraphs>84</Paragraphs>
  <Slides>9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12</vt:i4>
      </vt:variant>
      <vt:variant>
        <vt:lpstr>테마</vt:lpstr>
      </vt:variant>
      <vt:variant>
        <vt:i4>4</vt:i4>
      </vt:variant>
      <vt:variant>
        <vt:lpstr>슬라이드 제목</vt:lpstr>
      </vt:variant>
      <vt:variant>
        <vt:i4>9</vt:i4>
      </vt:variant>
    </vt:vector>
  </HeadingPairs>
  <TitlesOfParts>
    <vt:vector size="25" baseType="lpstr">
      <vt:lpstr>굴림</vt:lpstr>
      <vt:lpstr>Arial</vt:lpstr>
      <vt:lpstr>나눔고딕</vt:lpstr>
      <vt:lpstr>나눔고딕 ExtraBold</vt:lpstr>
      <vt:lpstr>Times New Roman</vt:lpstr>
      <vt:lpstr>Adobe Heiti Std R</vt:lpstr>
      <vt:lpstr>Wingdings</vt:lpstr>
      <vt:lpstr>Monotype Sorts</vt:lpstr>
      <vt:lpstr>Calibri</vt:lpstr>
      <vt:lpstr>맑은 고딕</vt:lpstr>
      <vt:lpstr>Symbol</vt:lpstr>
      <vt:lpstr>HY헤드라인M</vt:lpstr>
      <vt:lpstr>표지 및 목차</vt:lpstr>
      <vt:lpstr>본문(빈화면)</vt:lpstr>
      <vt:lpstr>본문_슬라이드_유형</vt:lpstr>
      <vt:lpstr>뒤표지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Registered User</dc:creator>
  <cp:lastModifiedBy>김진희</cp:lastModifiedBy>
  <cp:revision>1520</cp:revision>
  <cp:lastPrinted>2016-08-22T06:45:56Z</cp:lastPrinted>
  <dcterms:created xsi:type="dcterms:W3CDTF">2015-02-06T05:33:56Z</dcterms:created>
  <dcterms:modified xsi:type="dcterms:W3CDTF">2017-10-12T00:16:13Z</dcterms:modified>
</cp:coreProperties>
</file>