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04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76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945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231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3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07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35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357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56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1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84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7677-3E34-42F8-B2B4-625FF11298E4}" type="datetimeFigureOut">
              <a:rPr lang="ko-KR" altLang="en-US" smtClean="0"/>
              <a:t>2016-04-04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96C8C-5FF3-41B0-9CD6-3AE9AF6E8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93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en-US" altLang="ko-KR" sz="2400" b="1" dirty="0" smtClean="0"/>
              <a:t>Korea Research Institute Standards and Science</a:t>
            </a:r>
            <a:endParaRPr lang="ko-KR" altLang="en-US" sz="2400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58" y="2348881"/>
            <a:ext cx="1296144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23242" y="2331058"/>
            <a:ext cx="475252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Dr. </a:t>
            </a:r>
            <a:r>
              <a:rPr lang="en-US" altLang="ko-KR" b="1" dirty="0" err="1" smtClean="0"/>
              <a:t>Jongoh</a:t>
            </a:r>
            <a:r>
              <a:rPr lang="en-US" altLang="ko-KR" b="1" dirty="0" smtClean="0"/>
              <a:t> Choi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Center for Organic </a:t>
            </a:r>
            <a:r>
              <a:rPr lang="en-US" altLang="ko-KR" dirty="0" smtClean="0"/>
              <a:t>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Metrology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in Chemistry  </a:t>
            </a:r>
            <a:endParaRPr lang="en-US" altLang="ko-K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Traceability, Uncertainty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Quality </a:t>
            </a:r>
            <a:r>
              <a:rPr lang="en-US" altLang="ko-KR" sz="1600" dirty="0" smtClean="0"/>
              <a:t>Management </a:t>
            </a:r>
            <a:endParaRPr lang="en-US" altLang="ko-K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4077072"/>
            <a:ext cx="85329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KRISS Resources for NMI Resource Registry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/>
              <a:t>Did not yet decided to the target data for registry.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/>
              <a:t>Need to more review and discussion.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/>
              <a:t>Candidate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The Standard Reference Data developed by KRISS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Physical, Chemistry and Materials Properties, Biomedical Data for Korean etc. </a:t>
            </a:r>
            <a:endParaRPr lang="en-US" altLang="ko-KR" sz="1600" dirty="0" smtClean="0">
              <a:solidFill>
                <a:srgbClr val="0000FF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mtClean="0"/>
              <a:t>Status of NMIs </a:t>
            </a:r>
            <a:r>
              <a:rPr lang="en-US" altLang="ko-KR" sz="1600" smtClean="0"/>
              <a:t>(Proposal </a:t>
            </a:r>
            <a:r>
              <a:rPr lang="en-US" altLang="ko-KR" sz="1600" dirty="0" smtClean="0"/>
              <a:t>for contents)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Information of contact point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Research (Research Area, Name, email, Web page etc.)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Administration (Budget, People, Other information etc.) </a:t>
            </a:r>
            <a:endParaRPr lang="ko-KR" altLang="en-US" sz="16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72" y="806783"/>
            <a:ext cx="1285155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23242" y="926697"/>
            <a:ext cx="6328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Dr. </a:t>
            </a:r>
            <a:r>
              <a:rPr lang="en-US" altLang="ko-KR" b="1" dirty="0" err="1" smtClean="0"/>
              <a:t>Kyunshik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Chae</a:t>
            </a:r>
            <a:endParaRPr lang="en-US" altLang="ko-K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Head / National Center for Standard Reference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Development and Dissemination of SRD in Korea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63008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122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Korea Research Institute Standards and Science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채균식</dc:creator>
  <cp:lastModifiedBy>채균식</cp:lastModifiedBy>
  <cp:revision>10</cp:revision>
  <dcterms:created xsi:type="dcterms:W3CDTF">2016-03-28T04:56:18Z</dcterms:created>
  <dcterms:modified xsi:type="dcterms:W3CDTF">2016-04-04T05:55:04Z</dcterms:modified>
</cp:coreProperties>
</file>