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04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6E6CB6-925A-E24D-BD2B-7F5BC5CD62D8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6150" name="Picture 6" descr="j-yok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5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880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4780F7-238D-C640-ADF5-4B7A5594F1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202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0"/>
        <a:cs typeface="ＭＳ Ｐ明朝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0F0F44-86C0-CF4B-843E-97D371821B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59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C01A5-161B-AB47-BA77-0E1BB7FA64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766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E02FBC-4A85-624C-8448-E4CCBC8A84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425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51EE65-8835-564F-9ED9-6FB0AA28A1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31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C21E0E-E377-BB4B-8127-629C9C58F0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27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5215CA-8CD4-7C43-9224-3D7B7DD034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606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73EB88-EB19-AE4C-A281-CE55C0C0A2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342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01571-0367-E049-9D7D-F1F668EAB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02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355E1A-5ACC-104C-9684-E85A78B521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089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BE2BCE-4C8F-1A42-8430-98F5795487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23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4C3058-F1B2-7244-A62A-6BF4067D64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563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１番NMIJ英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　　　　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041" name="Picture 17" descr="191_english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689725"/>
            <a:ext cx="3706812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5425"/>
            <a:ext cx="2133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A5F86E-49D2-2A45-BC8A-2CA5CD38B8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1412776"/>
            <a:ext cx="7378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Arial"/>
                <a:cs typeface="Arial"/>
              </a:rPr>
              <a:t>Toshiyuki FUJIMOTO</a:t>
            </a:r>
            <a:r>
              <a:rPr kumimoji="1" lang="en-US" altLang="ja-JP" dirty="0" smtClean="0">
                <a:latin typeface="Arial"/>
                <a:cs typeface="Arial"/>
              </a:rPr>
              <a:t>, Director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Takeshi SAITO</a:t>
            </a:r>
            <a:r>
              <a:rPr kumimoji="1" lang="en-US" altLang="ja-JP" dirty="0" smtClean="0">
                <a:latin typeface="Arial"/>
                <a:cs typeface="Arial"/>
              </a:rPr>
              <a:t>, Group leader for Metrology Information RG,</a:t>
            </a:r>
          </a:p>
          <a:p>
            <a:r>
              <a:rPr lang="en-US" altLang="ja-JP" dirty="0" smtClean="0">
                <a:latin typeface="Arial"/>
                <a:cs typeface="Arial"/>
              </a:rPr>
              <a:t>Research Institute of Material and Chemical Measurement, </a:t>
            </a:r>
            <a:r>
              <a:rPr kumimoji="1" lang="en-US" altLang="ja-JP" dirty="0" smtClean="0">
                <a:latin typeface="Arial"/>
                <a:cs typeface="Arial"/>
              </a:rPr>
              <a:t>NMIJ/AIST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2852936"/>
            <a:ext cx="72996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kumimoji="1" lang="en-US" altLang="ja-JP" dirty="0" smtClean="0">
                <a:latin typeface="Arial"/>
                <a:cs typeface="Arial"/>
              </a:rPr>
              <a:t>NMIJ will contribute data stored in the </a:t>
            </a:r>
            <a:r>
              <a:rPr lang="en-US" altLang="ja-JP" dirty="0">
                <a:latin typeface="Arial"/>
                <a:cs typeface="Arial"/>
              </a:rPr>
              <a:t>Spectral Database (SDBS) and </a:t>
            </a:r>
            <a:r>
              <a:rPr lang="en-US" altLang="ja-JP" dirty="0" smtClean="0">
                <a:latin typeface="Arial"/>
                <a:cs typeface="Arial"/>
              </a:rPr>
              <a:t>the </a:t>
            </a:r>
            <a:r>
              <a:rPr lang="en-US" altLang="ja-JP" dirty="0" err="1" smtClean="0">
                <a:latin typeface="Arial"/>
                <a:cs typeface="Arial"/>
              </a:rPr>
              <a:t>Thermophysical</a:t>
            </a:r>
            <a:r>
              <a:rPr lang="en-US" altLang="ja-JP" dirty="0" smtClean="0">
                <a:latin typeface="Arial"/>
                <a:cs typeface="Arial"/>
              </a:rPr>
              <a:t> </a:t>
            </a:r>
            <a:r>
              <a:rPr lang="en-US" altLang="ja-JP" dirty="0">
                <a:latin typeface="Arial"/>
                <a:cs typeface="Arial"/>
              </a:rPr>
              <a:t>Property Database (TPDS</a:t>
            </a:r>
            <a:r>
              <a:rPr lang="en-US" altLang="ja-JP" dirty="0" smtClean="0">
                <a:latin typeface="Arial"/>
                <a:cs typeface="Arial"/>
              </a:rPr>
              <a:t>)</a:t>
            </a:r>
            <a:r>
              <a:rPr kumimoji="1" lang="en-US" altLang="ja-JP" dirty="0" smtClean="0">
                <a:latin typeface="Arial"/>
                <a:cs typeface="Arial"/>
              </a:rPr>
              <a:t>.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altLang="ja-JP" dirty="0" smtClean="0">
                <a:latin typeface="Arial"/>
                <a:cs typeface="Arial"/>
              </a:rPr>
              <a:t>SDBS consists of NMR, IR and Mass spectra of organic substances.</a:t>
            </a:r>
          </a:p>
          <a:p>
            <a:pPr marL="742950" lvl="1" indent="-285750">
              <a:buFont typeface="Wingdings" charset="2"/>
              <a:buChar char="Ø"/>
            </a:pPr>
            <a:r>
              <a:rPr kumimoji="1" lang="en-US" altLang="ja-JP" dirty="0" smtClean="0">
                <a:latin typeface="Arial"/>
                <a:cs typeface="Arial"/>
              </a:rPr>
              <a:t>TPDS consists of </a:t>
            </a:r>
            <a:r>
              <a:rPr kumimoji="1" lang="en-US" altLang="ja-JP" dirty="0" err="1" smtClean="0">
                <a:latin typeface="Arial"/>
                <a:cs typeface="Arial"/>
              </a:rPr>
              <a:t>Thermophysical</a:t>
            </a:r>
            <a:r>
              <a:rPr kumimoji="1" lang="en-US" altLang="ja-JP" dirty="0" smtClean="0">
                <a:latin typeface="Arial"/>
                <a:cs typeface="Arial"/>
              </a:rPr>
              <a:t> </a:t>
            </a:r>
            <a:r>
              <a:rPr kumimoji="1" lang="en-US" altLang="ja-JP" dirty="0" smtClean="0">
                <a:latin typeface="Arial"/>
                <a:cs typeface="Arial"/>
              </a:rPr>
              <a:t>properties of materials. </a:t>
            </a:r>
            <a:endParaRPr kumimoji="1" lang="ja-JP" altLang="en-US" dirty="0">
              <a:latin typeface="Arial"/>
              <a:cs typeface="Arial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79715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kumimoji="1" lang="en-US" altLang="ja-JP" dirty="0" smtClean="0">
                <a:latin typeface="Arial"/>
                <a:cs typeface="Arial"/>
              </a:rPr>
              <a:t>We propose </a:t>
            </a:r>
            <a:r>
              <a:rPr kumimoji="1" lang="en-US" altLang="ja-JP" dirty="0" smtClean="0">
                <a:latin typeface="Arial"/>
                <a:cs typeface="Arial"/>
              </a:rPr>
              <a:t>that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altLang="ja-JP" dirty="0" smtClean="0">
                <a:latin typeface="Arial"/>
                <a:cs typeface="Arial"/>
              </a:rPr>
              <a:t>A </a:t>
            </a:r>
            <a:r>
              <a:rPr lang="en-US" altLang="ja-JP" dirty="0" smtClean="0">
                <a:latin typeface="Arial"/>
                <a:cs typeface="Arial"/>
              </a:rPr>
              <a:t>notation </a:t>
            </a:r>
            <a:r>
              <a:rPr lang="en-US" altLang="ja-JP" dirty="0">
                <a:latin typeface="Arial"/>
                <a:cs typeface="Arial"/>
              </a:rPr>
              <a:t>of quality </a:t>
            </a:r>
            <a:r>
              <a:rPr lang="en-US" altLang="ja-JP" dirty="0" smtClean="0">
                <a:latin typeface="Arial"/>
                <a:cs typeface="Arial"/>
              </a:rPr>
              <a:t>information be in the </a:t>
            </a:r>
            <a:r>
              <a:rPr kumimoji="1" lang="en-US" altLang="ja-JP" dirty="0" smtClean="0">
                <a:latin typeface="Arial"/>
                <a:cs typeface="Arial"/>
              </a:rPr>
              <a:t>description section.</a:t>
            </a:r>
          </a:p>
          <a:p>
            <a:pPr marL="742950" lvl="1" indent="-285750">
              <a:buFont typeface="Wingdings" charset="2"/>
              <a:buChar char="Ø"/>
            </a:pPr>
            <a:r>
              <a:rPr kumimoji="1" lang="en-US" altLang="ja-JP" dirty="0" smtClean="0">
                <a:latin typeface="Arial"/>
                <a:cs typeface="Arial"/>
              </a:rPr>
              <a:t>Standardization of items </a:t>
            </a:r>
            <a:r>
              <a:rPr kumimoji="1" lang="en-US" altLang="ja-JP" dirty="0" smtClean="0">
                <a:latin typeface="Arial"/>
                <a:cs typeface="Arial"/>
              </a:rPr>
              <a:t>and </a:t>
            </a:r>
            <a:r>
              <a:rPr kumimoji="1" lang="en-US" altLang="ja-JP" dirty="0" smtClean="0">
                <a:latin typeface="Arial"/>
                <a:cs typeface="Arial"/>
              </a:rPr>
              <a:t>expressions </a:t>
            </a:r>
            <a:r>
              <a:rPr kumimoji="1" lang="en-US" altLang="ja-JP" dirty="0" smtClean="0">
                <a:latin typeface="Arial"/>
                <a:cs typeface="Arial"/>
              </a:rPr>
              <a:t>in the description </a:t>
            </a:r>
            <a:r>
              <a:rPr kumimoji="1" lang="en-US" altLang="ja-JP" dirty="0" smtClean="0">
                <a:latin typeface="Arial"/>
                <a:cs typeface="Arial"/>
              </a:rPr>
              <a:t>section. </a:t>
            </a:r>
            <a:endParaRPr kumimoji="1" lang="ja-JP" alt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MIJ_e">
  <a:themeElements>
    <a:clrScheme name="aist-1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st-1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aist-1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NMIJ_e.pot</Template>
  <TotalTime>36</TotalTime>
  <Words>91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NMIJ_e</vt:lpstr>
      <vt:lpstr>PowerPoint プレゼンテーション</vt:lpstr>
    </vt:vector>
  </TitlesOfParts>
  <Company>tid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aist</dc:creator>
  <cp:lastModifiedBy>FUJIMOTO Toshiyuki</cp:lastModifiedBy>
  <cp:revision>6</cp:revision>
  <dcterms:created xsi:type="dcterms:W3CDTF">2005-01-20T06:28:29Z</dcterms:created>
  <dcterms:modified xsi:type="dcterms:W3CDTF">2016-04-12T07:35:36Z</dcterms:modified>
</cp:coreProperties>
</file>